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7" r:id="rId2"/>
    <p:sldId id="265" r:id="rId3"/>
    <p:sldId id="266" r:id="rId4"/>
    <p:sldId id="267" r:id="rId5"/>
    <p:sldId id="345" r:id="rId6"/>
    <p:sldId id="272" r:id="rId7"/>
    <p:sldId id="306" r:id="rId8"/>
    <p:sldId id="273" r:id="rId9"/>
    <p:sldId id="347" r:id="rId10"/>
    <p:sldId id="348" r:id="rId11"/>
    <p:sldId id="268" r:id="rId12"/>
    <p:sldId id="269" r:id="rId13"/>
    <p:sldId id="270" r:id="rId14"/>
    <p:sldId id="271" r:id="rId15"/>
    <p:sldId id="274" r:id="rId16"/>
    <p:sldId id="275" r:id="rId17"/>
    <p:sldId id="277" r:id="rId18"/>
    <p:sldId id="278" r:id="rId19"/>
    <p:sldId id="276" r:id="rId20"/>
    <p:sldId id="279" r:id="rId21"/>
    <p:sldId id="280" r:id="rId22"/>
    <p:sldId id="307" r:id="rId23"/>
    <p:sldId id="308" r:id="rId24"/>
    <p:sldId id="309" r:id="rId25"/>
    <p:sldId id="310" r:id="rId26"/>
    <p:sldId id="313" r:id="rId27"/>
    <p:sldId id="282" r:id="rId28"/>
    <p:sldId id="286" r:id="rId29"/>
    <p:sldId id="341" r:id="rId30"/>
    <p:sldId id="342" r:id="rId31"/>
    <p:sldId id="343" r:id="rId32"/>
    <p:sldId id="294" r:id="rId33"/>
    <p:sldId id="304" r:id="rId34"/>
    <p:sldId id="288" r:id="rId35"/>
    <p:sldId id="302" r:id="rId36"/>
    <p:sldId id="289" r:id="rId37"/>
    <p:sldId id="290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1">
          <p15:clr>
            <a:srgbClr val="A4A3A4"/>
          </p15:clr>
        </p15:guide>
        <p15:guide id="2" orient="horz" pos="2505">
          <p15:clr>
            <a:srgbClr val="A4A3A4"/>
          </p15:clr>
        </p15:guide>
        <p15:guide id="3" orient="horz" pos="57">
          <p15:clr>
            <a:srgbClr val="A4A3A4"/>
          </p15:clr>
        </p15:guide>
        <p15:guide id="4" pos="2880">
          <p15:clr>
            <a:srgbClr val="A4A3A4"/>
          </p15:clr>
        </p15:guide>
        <p15:guide id="5" pos="261">
          <p15:clr>
            <a:srgbClr val="A4A3A4"/>
          </p15:clr>
        </p15:guide>
        <p15:guide id="6" pos="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D2E37B-58D2-4D4C-BD13-8F344E4E21DE}" v="11" dt="2020-09-10T11:30:07.0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72"/>
      </p:cViewPr>
      <p:guideLst>
        <p:guide orient="horz" pos="2281"/>
        <p:guide orient="horz" pos="2505"/>
        <p:guide orient="horz" pos="57"/>
        <p:guide pos="2880"/>
        <p:guide pos="261"/>
        <p:guide pos="4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agana Ristic" userId="87700855897c5d02" providerId="LiveId" clId="{70D2E37B-58D2-4D4C-BD13-8F344E4E21DE}"/>
    <pc:docChg chg="delSld modSld">
      <pc:chgData name="Dragana Ristic" userId="87700855897c5d02" providerId="LiveId" clId="{70D2E37B-58D2-4D4C-BD13-8F344E4E21DE}" dt="2020-09-10T11:30:07.005" v="15"/>
      <pc:docMkLst>
        <pc:docMk/>
      </pc:docMkLst>
      <pc:sldChg chg="addSp modSp">
        <pc:chgData name="Dragana Ristic" userId="87700855897c5d02" providerId="LiveId" clId="{70D2E37B-58D2-4D4C-BD13-8F344E4E21DE}" dt="2020-09-10T10:49:18.389" v="0"/>
        <pc:sldMkLst>
          <pc:docMk/>
          <pc:sldMk cId="0" sldId="257"/>
        </pc:sldMkLst>
        <pc:picChg chg="add mod">
          <ac:chgData name="Dragana Ristic" userId="87700855897c5d02" providerId="LiveId" clId="{70D2E37B-58D2-4D4C-BD13-8F344E4E21DE}" dt="2020-09-10T10:49:18.389" v="0"/>
          <ac:picMkLst>
            <pc:docMk/>
            <pc:sldMk cId="0" sldId="257"/>
            <ac:picMk id="2" creationId="{7F3B1621-BAF0-43B2-BBC3-81EDC7CA10A0}"/>
          </ac:picMkLst>
        </pc:picChg>
      </pc:sldChg>
      <pc:sldChg chg="addSp delSp modSp del modTransition modAnim">
        <pc:chgData name="Dragana Ristic" userId="87700855897c5d02" providerId="LiveId" clId="{70D2E37B-58D2-4D4C-BD13-8F344E4E21DE}" dt="2020-09-10T10:49:36.655" v="2" actId="2696"/>
        <pc:sldMkLst>
          <pc:docMk/>
          <pc:sldMk cId="0" sldId="258"/>
        </pc:sldMkLst>
        <pc:picChg chg="add del mod">
          <ac:chgData name="Dragana Ristic" userId="87700855897c5d02" providerId="LiveId" clId="{70D2E37B-58D2-4D4C-BD13-8F344E4E21DE}" dt="2020-09-10T10:49:26.681" v="1"/>
          <ac:picMkLst>
            <pc:docMk/>
            <pc:sldMk cId="0" sldId="258"/>
            <ac:picMk id="2" creationId="{28D59904-7E62-4879-8C37-1B7AEAE757E6}"/>
          </ac:picMkLst>
        </pc:picChg>
      </pc:sldChg>
      <pc:sldChg chg="addSp modSp">
        <pc:chgData name="Dragana Ristic" userId="87700855897c5d02" providerId="LiveId" clId="{70D2E37B-58D2-4D4C-BD13-8F344E4E21DE}" dt="2020-09-10T10:58:08.110" v="3"/>
        <pc:sldMkLst>
          <pc:docMk/>
          <pc:sldMk cId="0" sldId="265"/>
        </pc:sldMkLst>
        <pc:picChg chg="add mod">
          <ac:chgData name="Dragana Ristic" userId="87700855897c5d02" providerId="LiveId" clId="{70D2E37B-58D2-4D4C-BD13-8F344E4E21DE}" dt="2020-09-10T10:58:08.110" v="3"/>
          <ac:picMkLst>
            <pc:docMk/>
            <pc:sldMk cId="0" sldId="265"/>
            <ac:picMk id="2" creationId="{1641BB56-9643-48EC-8C9A-0D26C2E3F2F4}"/>
          </ac:picMkLst>
        </pc:picChg>
      </pc:sldChg>
      <pc:sldChg chg="addSp modSp">
        <pc:chgData name="Dragana Ristic" userId="87700855897c5d02" providerId="LiveId" clId="{70D2E37B-58D2-4D4C-BD13-8F344E4E21DE}" dt="2020-09-10T10:58:08.110" v="3"/>
        <pc:sldMkLst>
          <pc:docMk/>
          <pc:sldMk cId="0" sldId="266"/>
        </pc:sldMkLst>
        <pc:picChg chg="add mod">
          <ac:chgData name="Dragana Ristic" userId="87700855897c5d02" providerId="LiveId" clId="{70D2E37B-58D2-4D4C-BD13-8F344E4E21DE}" dt="2020-09-10T10:58:08.110" v="3"/>
          <ac:picMkLst>
            <pc:docMk/>
            <pc:sldMk cId="0" sldId="266"/>
            <ac:picMk id="2" creationId="{FFBD20CA-0BD2-4D49-B3C3-E666B7E47216}"/>
          </ac:picMkLst>
        </pc:picChg>
      </pc:sldChg>
      <pc:sldChg chg="addSp modSp">
        <pc:chgData name="Dragana Ristic" userId="87700855897c5d02" providerId="LiveId" clId="{70D2E37B-58D2-4D4C-BD13-8F344E4E21DE}" dt="2020-09-10T10:58:08.110" v="3"/>
        <pc:sldMkLst>
          <pc:docMk/>
          <pc:sldMk cId="0" sldId="267"/>
        </pc:sldMkLst>
        <pc:picChg chg="add mod">
          <ac:chgData name="Dragana Ristic" userId="87700855897c5d02" providerId="LiveId" clId="{70D2E37B-58D2-4D4C-BD13-8F344E4E21DE}" dt="2020-09-10T10:58:08.110" v="3"/>
          <ac:picMkLst>
            <pc:docMk/>
            <pc:sldMk cId="0" sldId="267"/>
            <ac:picMk id="2" creationId="{757E2F04-B6DE-463B-A06A-A6C9CA6D274A}"/>
          </ac:picMkLst>
        </pc:picChg>
      </pc:sldChg>
      <pc:sldChg chg="addSp modSp">
        <pc:chgData name="Dragana Ristic" userId="87700855897c5d02" providerId="LiveId" clId="{70D2E37B-58D2-4D4C-BD13-8F344E4E21DE}" dt="2020-09-10T11:00:43.726" v="5"/>
        <pc:sldMkLst>
          <pc:docMk/>
          <pc:sldMk cId="0" sldId="268"/>
        </pc:sldMkLst>
        <pc:picChg chg="add mod">
          <ac:chgData name="Dragana Ristic" userId="87700855897c5d02" providerId="LiveId" clId="{70D2E37B-58D2-4D4C-BD13-8F344E4E21DE}" dt="2020-09-10T11:00:43.726" v="5"/>
          <ac:picMkLst>
            <pc:docMk/>
            <pc:sldMk cId="0" sldId="268"/>
            <ac:picMk id="2" creationId="{77AC528F-C811-48D1-ACD4-B1548445A5AF}"/>
          </ac:picMkLst>
        </pc:picChg>
      </pc:sldChg>
      <pc:sldChg chg="addSp delSp modSp">
        <pc:chgData name="Dragana Ristic" userId="87700855897c5d02" providerId="LiveId" clId="{70D2E37B-58D2-4D4C-BD13-8F344E4E21DE}" dt="2020-09-10T11:03:10.018" v="6"/>
        <pc:sldMkLst>
          <pc:docMk/>
          <pc:sldMk cId="0" sldId="269"/>
        </pc:sldMkLst>
        <pc:picChg chg="add del mod">
          <ac:chgData name="Dragana Ristic" userId="87700855897c5d02" providerId="LiveId" clId="{70D2E37B-58D2-4D4C-BD13-8F344E4E21DE}" dt="2020-09-10T11:03:10.018" v="6"/>
          <ac:picMkLst>
            <pc:docMk/>
            <pc:sldMk cId="0" sldId="269"/>
            <ac:picMk id="2" creationId="{6A978AE3-C4AF-40E2-A11E-105224098A01}"/>
          </ac:picMkLst>
        </pc:picChg>
        <pc:picChg chg="add mod">
          <ac:chgData name="Dragana Ristic" userId="87700855897c5d02" providerId="LiveId" clId="{70D2E37B-58D2-4D4C-BD13-8F344E4E21DE}" dt="2020-09-10T11:03:10.018" v="6"/>
          <ac:picMkLst>
            <pc:docMk/>
            <pc:sldMk cId="0" sldId="269"/>
            <ac:picMk id="3" creationId="{ECA453D8-0190-4E18-A205-5ECF9FE0DF27}"/>
          </ac:picMkLst>
        </pc:picChg>
      </pc:sldChg>
      <pc:sldChg chg="addSp delSp modSp">
        <pc:chgData name="Dragana Ristic" userId="87700855897c5d02" providerId="LiveId" clId="{70D2E37B-58D2-4D4C-BD13-8F344E4E21DE}" dt="2020-09-10T11:03:10.018" v="6"/>
        <pc:sldMkLst>
          <pc:docMk/>
          <pc:sldMk cId="0" sldId="270"/>
        </pc:sldMkLst>
        <pc:picChg chg="add del mod">
          <ac:chgData name="Dragana Ristic" userId="87700855897c5d02" providerId="LiveId" clId="{70D2E37B-58D2-4D4C-BD13-8F344E4E21DE}" dt="2020-09-10T11:03:10.018" v="6"/>
          <ac:picMkLst>
            <pc:docMk/>
            <pc:sldMk cId="0" sldId="270"/>
            <ac:picMk id="2" creationId="{FF5C68F5-9ECB-4DFC-AEAD-2B57AF78F275}"/>
          </ac:picMkLst>
        </pc:picChg>
        <pc:picChg chg="add mod">
          <ac:chgData name="Dragana Ristic" userId="87700855897c5d02" providerId="LiveId" clId="{70D2E37B-58D2-4D4C-BD13-8F344E4E21DE}" dt="2020-09-10T11:03:10.018" v="6"/>
          <ac:picMkLst>
            <pc:docMk/>
            <pc:sldMk cId="0" sldId="270"/>
            <ac:picMk id="3" creationId="{6BD3436D-31FC-48C4-B451-A214764A840A}"/>
          </ac:picMkLst>
        </pc:picChg>
      </pc:sldChg>
      <pc:sldChg chg="addSp modSp">
        <pc:chgData name="Dragana Ristic" userId="87700855897c5d02" providerId="LiveId" clId="{70D2E37B-58D2-4D4C-BD13-8F344E4E21DE}" dt="2020-09-10T11:08:34.075" v="7"/>
        <pc:sldMkLst>
          <pc:docMk/>
          <pc:sldMk cId="0" sldId="271"/>
        </pc:sldMkLst>
        <pc:picChg chg="add mod">
          <ac:chgData name="Dragana Ristic" userId="87700855897c5d02" providerId="LiveId" clId="{70D2E37B-58D2-4D4C-BD13-8F344E4E21DE}" dt="2020-09-10T11:08:34.075" v="7"/>
          <ac:picMkLst>
            <pc:docMk/>
            <pc:sldMk cId="0" sldId="271"/>
            <ac:picMk id="2" creationId="{88C6B183-0613-49CA-96C8-BFCE872988EE}"/>
          </ac:picMkLst>
        </pc:picChg>
      </pc:sldChg>
      <pc:sldChg chg="addSp modSp">
        <pc:chgData name="Dragana Ristic" userId="87700855897c5d02" providerId="LiveId" clId="{70D2E37B-58D2-4D4C-BD13-8F344E4E21DE}" dt="2020-09-10T10:58:08.110" v="3"/>
        <pc:sldMkLst>
          <pc:docMk/>
          <pc:sldMk cId="0" sldId="272"/>
        </pc:sldMkLst>
        <pc:picChg chg="add mod">
          <ac:chgData name="Dragana Ristic" userId="87700855897c5d02" providerId="LiveId" clId="{70D2E37B-58D2-4D4C-BD13-8F344E4E21DE}" dt="2020-09-10T10:58:08.110" v="3"/>
          <ac:picMkLst>
            <pc:docMk/>
            <pc:sldMk cId="0" sldId="272"/>
            <ac:picMk id="2" creationId="{6D9B057D-7A1F-4486-8BB1-BA626682AA65}"/>
          </ac:picMkLst>
        </pc:picChg>
      </pc:sldChg>
      <pc:sldChg chg="addSp modSp">
        <pc:chgData name="Dragana Ristic" userId="87700855897c5d02" providerId="LiveId" clId="{70D2E37B-58D2-4D4C-BD13-8F344E4E21DE}" dt="2020-09-10T10:58:08.110" v="3"/>
        <pc:sldMkLst>
          <pc:docMk/>
          <pc:sldMk cId="0" sldId="273"/>
        </pc:sldMkLst>
        <pc:picChg chg="add mod">
          <ac:chgData name="Dragana Ristic" userId="87700855897c5d02" providerId="LiveId" clId="{70D2E37B-58D2-4D4C-BD13-8F344E4E21DE}" dt="2020-09-10T10:58:08.110" v="3"/>
          <ac:picMkLst>
            <pc:docMk/>
            <pc:sldMk cId="0" sldId="273"/>
            <ac:picMk id="2" creationId="{560C6A46-5DD0-4C69-AC2B-ECDDB3CF0C0C}"/>
          </ac:picMkLst>
        </pc:picChg>
      </pc:sldChg>
      <pc:sldChg chg="addSp modSp">
        <pc:chgData name="Dragana Ristic" userId="87700855897c5d02" providerId="LiveId" clId="{70D2E37B-58D2-4D4C-BD13-8F344E4E21DE}" dt="2020-09-10T11:08:34.075" v="7"/>
        <pc:sldMkLst>
          <pc:docMk/>
          <pc:sldMk cId="0" sldId="274"/>
        </pc:sldMkLst>
        <pc:picChg chg="add mod">
          <ac:chgData name="Dragana Ristic" userId="87700855897c5d02" providerId="LiveId" clId="{70D2E37B-58D2-4D4C-BD13-8F344E4E21DE}" dt="2020-09-10T11:08:34.075" v="7"/>
          <ac:picMkLst>
            <pc:docMk/>
            <pc:sldMk cId="0" sldId="274"/>
            <ac:picMk id="2" creationId="{677DD591-0B2E-4765-9D95-F9BCD8C5BDCF}"/>
          </ac:picMkLst>
        </pc:picChg>
      </pc:sldChg>
      <pc:sldChg chg="addSp modSp">
        <pc:chgData name="Dragana Ristic" userId="87700855897c5d02" providerId="LiveId" clId="{70D2E37B-58D2-4D4C-BD13-8F344E4E21DE}" dt="2020-09-10T11:08:34.075" v="7"/>
        <pc:sldMkLst>
          <pc:docMk/>
          <pc:sldMk cId="0" sldId="275"/>
        </pc:sldMkLst>
        <pc:picChg chg="add mod">
          <ac:chgData name="Dragana Ristic" userId="87700855897c5d02" providerId="LiveId" clId="{70D2E37B-58D2-4D4C-BD13-8F344E4E21DE}" dt="2020-09-10T11:08:34.075" v="7"/>
          <ac:picMkLst>
            <pc:docMk/>
            <pc:sldMk cId="0" sldId="275"/>
            <ac:picMk id="2" creationId="{712A4379-48BA-4D87-8EE4-B2FBC8BCBDFB}"/>
          </ac:picMkLst>
        </pc:picChg>
      </pc:sldChg>
      <pc:sldChg chg="addSp modSp">
        <pc:chgData name="Dragana Ristic" userId="87700855897c5d02" providerId="LiveId" clId="{70D2E37B-58D2-4D4C-BD13-8F344E4E21DE}" dt="2020-09-10T11:08:34.075" v="7"/>
        <pc:sldMkLst>
          <pc:docMk/>
          <pc:sldMk cId="0" sldId="276"/>
        </pc:sldMkLst>
        <pc:picChg chg="add mod">
          <ac:chgData name="Dragana Ristic" userId="87700855897c5d02" providerId="LiveId" clId="{70D2E37B-58D2-4D4C-BD13-8F344E4E21DE}" dt="2020-09-10T11:08:34.075" v="7"/>
          <ac:picMkLst>
            <pc:docMk/>
            <pc:sldMk cId="0" sldId="276"/>
            <ac:picMk id="2" creationId="{AEF83D17-1AEC-48CF-8856-6E0B9DABA678}"/>
          </ac:picMkLst>
        </pc:picChg>
      </pc:sldChg>
      <pc:sldChg chg="addSp modSp">
        <pc:chgData name="Dragana Ristic" userId="87700855897c5d02" providerId="LiveId" clId="{70D2E37B-58D2-4D4C-BD13-8F344E4E21DE}" dt="2020-09-10T11:08:34.075" v="7"/>
        <pc:sldMkLst>
          <pc:docMk/>
          <pc:sldMk cId="0" sldId="277"/>
        </pc:sldMkLst>
        <pc:picChg chg="add mod">
          <ac:chgData name="Dragana Ristic" userId="87700855897c5d02" providerId="LiveId" clId="{70D2E37B-58D2-4D4C-BD13-8F344E4E21DE}" dt="2020-09-10T11:08:34.075" v="7"/>
          <ac:picMkLst>
            <pc:docMk/>
            <pc:sldMk cId="0" sldId="277"/>
            <ac:picMk id="2" creationId="{BE0536CA-CE2C-475F-B7E5-9BDE52602022}"/>
          </ac:picMkLst>
        </pc:picChg>
      </pc:sldChg>
      <pc:sldChg chg="addSp modSp">
        <pc:chgData name="Dragana Ristic" userId="87700855897c5d02" providerId="LiveId" clId="{70D2E37B-58D2-4D4C-BD13-8F344E4E21DE}" dt="2020-09-10T11:08:34.075" v="7"/>
        <pc:sldMkLst>
          <pc:docMk/>
          <pc:sldMk cId="0" sldId="278"/>
        </pc:sldMkLst>
        <pc:picChg chg="add mod">
          <ac:chgData name="Dragana Ristic" userId="87700855897c5d02" providerId="LiveId" clId="{70D2E37B-58D2-4D4C-BD13-8F344E4E21DE}" dt="2020-09-10T11:08:34.075" v="7"/>
          <ac:picMkLst>
            <pc:docMk/>
            <pc:sldMk cId="0" sldId="278"/>
            <ac:picMk id="2" creationId="{D7219308-03C3-43D4-8AEA-2EFBA2AB75B7}"/>
          </ac:picMkLst>
        </pc:picChg>
      </pc:sldChg>
      <pc:sldChg chg="addSp modSp">
        <pc:chgData name="Dragana Ristic" userId="87700855897c5d02" providerId="LiveId" clId="{70D2E37B-58D2-4D4C-BD13-8F344E4E21DE}" dt="2020-09-10T11:08:34.075" v="7"/>
        <pc:sldMkLst>
          <pc:docMk/>
          <pc:sldMk cId="0" sldId="279"/>
        </pc:sldMkLst>
        <pc:picChg chg="add mod">
          <ac:chgData name="Dragana Ristic" userId="87700855897c5d02" providerId="LiveId" clId="{70D2E37B-58D2-4D4C-BD13-8F344E4E21DE}" dt="2020-09-10T11:08:34.075" v="7"/>
          <ac:picMkLst>
            <pc:docMk/>
            <pc:sldMk cId="0" sldId="279"/>
            <ac:picMk id="2" creationId="{3DFD2AD0-AED3-49D9-A23C-AF94B45BFC79}"/>
          </ac:picMkLst>
        </pc:picChg>
      </pc:sldChg>
      <pc:sldChg chg="addSp delSp modSp">
        <pc:chgData name="Dragana Ristic" userId="87700855897c5d02" providerId="LiveId" clId="{70D2E37B-58D2-4D4C-BD13-8F344E4E21DE}" dt="2020-09-10T11:09:18.416" v="8"/>
        <pc:sldMkLst>
          <pc:docMk/>
          <pc:sldMk cId="0" sldId="280"/>
        </pc:sldMkLst>
        <pc:picChg chg="add del mod">
          <ac:chgData name="Dragana Ristic" userId="87700855897c5d02" providerId="LiveId" clId="{70D2E37B-58D2-4D4C-BD13-8F344E4E21DE}" dt="2020-09-10T11:09:18.416" v="8"/>
          <ac:picMkLst>
            <pc:docMk/>
            <pc:sldMk cId="0" sldId="280"/>
            <ac:picMk id="2" creationId="{54563F7E-8309-48D6-8131-8C5C3CCDC14A}"/>
          </ac:picMkLst>
        </pc:picChg>
        <pc:picChg chg="add mod">
          <ac:chgData name="Dragana Ristic" userId="87700855897c5d02" providerId="LiveId" clId="{70D2E37B-58D2-4D4C-BD13-8F344E4E21DE}" dt="2020-09-10T11:09:18.416" v="8"/>
          <ac:picMkLst>
            <pc:docMk/>
            <pc:sldMk cId="0" sldId="280"/>
            <ac:picMk id="3" creationId="{ED8B7168-36CB-40AC-B893-939643481CFC}"/>
          </ac:picMkLst>
        </pc:picChg>
      </pc:sldChg>
      <pc:sldChg chg="addSp modSp">
        <pc:chgData name="Dragana Ristic" userId="87700855897c5d02" providerId="LiveId" clId="{70D2E37B-58D2-4D4C-BD13-8F344E4E21DE}" dt="2020-09-10T11:20:03.788" v="10"/>
        <pc:sldMkLst>
          <pc:docMk/>
          <pc:sldMk cId="0" sldId="282"/>
        </pc:sldMkLst>
        <pc:picChg chg="add mod">
          <ac:chgData name="Dragana Ristic" userId="87700855897c5d02" providerId="LiveId" clId="{70D2E37B-58D2-4D4C-BD13-8F344E4E21DE}" dt="2020-09-10T11:20:03.788" v="10"/>
          <ac:picMkLst>
            <pc:docMk/>
            <pc:sldMk cId="0" sldId="282"/>
            <ac:picMk id="2" creationId="{F77D0387-DEE2-4A9E-AAD1-BBBABDBEC2BB}"/>
          </ac:picMkLst>
        </pc:picChg>
      </pc:sldChg>
      <pc:sldChg chg="addSp modSp del">
        <pc:chgData name="Dragana Ristic" userId="87700855897c5d02" providerId="LiveId" clId="{70D2E37B-58D2-4D4C-BD13-8F344E4E21DE}" dt="2020-09-10T11:20:16.636" v="11" actId="47"/>
        <pc:sldMkLst>
          <pc:docMk/>
          <pc:sldMk cId="0" sldId="283"/>
        </pc:sldMkLst>
        <pc:picChg chg="add mod">
          <ac:chgData name="Dragana Ristic" userId="87700855897c5d02" providerId="LiveId" clId="{70D2E37B-58D2-4D4C-BD13-8F344E4E21DE}" dt="2020-09-10T11:20:03.788" v="10"/>
          <ac:picMkLst>
            <pc:docMk/>
            <pc:sldMk cId="0" sldId="283"/>
            <ac:picMk id="2" creationId="{4829F9BE-AD38-4C57-A9F9-6404FEE0749E}"/>
          </ac:picMkLst>
        </pc:picChg>
      </pc:sldChg>
      <pc:sldChg chg="addSp delSp modSp">
        <pc:chgData name="Dragana Ristic" userId="87700855897c5d02" providerId="LiveId" clId="{70D2E37B-58D2-4D4C-BD13-8F344E4E21DE}" dt="2020-09-10T11:23:46.154" v="14"/>
        <pc:sldMkLst>
          <pc:docMk/>
          <pc:sldMk cId="0" sldId="286"/>
        </pc:sldMkLst>
        <pc:picChg chg="add del mod">
          <ac:chgData name="Dragana Ristic" userId="87700855897c5d02" providerId="LiveId" clId="{70D2E37B-58D2-4D4C-BD13-8F344E4E21DE}" dt="2020-09-10T11:23:46.154" v="14"/>
          <ac:picMkLst>
            <pc:docMk/>
            <pc:sldMk cId="0" sldId="286"/>
            <ac:picMk id="2" creationId="{3CAD72BF-80CF-417C-8B23-795B71AAE9C9}"/>
          </ac:picMkLst>
        </pc:picChg>
        <pc:picChg chg="add mod">
          <ac:chgData name="Dragana Ristic" userId="87700855897c5d02" providerId="LiveId" clId="{70D2E37B-58D2-4D4C-BD13-8F344E4E21DE}" dt="2020-09-10T11:23:46.154" v="14"/>
          <ac:picMkLst>
            <pc:docMk/>
            <pc:sldMk cId="0" sldId="286"/>
            <ac:picMk id="3" creationId="{CAB91208-7D38-4129-B06B-9C686315A19E}"/>
          </ac:picMkLst>
        </pc:picChg>
      </pc:sldChg>
      <pc:sldChg chg="addSp modSp">
        <pc:chgData name="Dragana Ristic" userId="87700855897c5d02" providerId="LiveId" clId="{70D2E37B-58D2-4D4C-BD13-8F344E4E21DE}" dt="2020-09-10T11:30:07.005" v="15"/>
        <pc:sldMkLst>
          <pc:docMk/>
          <pc:sldMk cId="0" sldId="288"/>
        </pc:sldMkLst>
        <pc:picChg chg="add mod">
          <ac:chgData name="Dragana Ristic" userId="87700855897c5d02" providerId="LiveId" clId="{70D2E37B-58D2-4D4C-BD13-8F344E4E21DE}" dt="2020-09-10T11:30:07.005" v="15"/>
          <ac:picMkLst>
            <pc:docMk/>
            <pc:sldMk cId="0" sldId="288"/>
            <ac:picMk id="2" creationId="{CC362F59-FAF5-4865-A2AB-53D8C4B6588D}"/>
          </ac:picMkLst>
        </pc:picChg>
      </pc:sldChg>
      <pc:sldChg chg="addSp modSp">
        <pc:chgData name="Dragana Ristic" userId="87700855897c5d02" providerId="LiveId" clId="{70D2E37B-58D2-4D4C-BD13-8F344E4E21DE}" dt="2020-09-10T11:30:07.005" v="15"/>
        <pc:sldMkLst>
          <pc:docMk/>
          <pc:sldMk cId="0" sldId="289"/>
        </pc:sldMkLst>
        <pc:picChg chg="add mod">
          <ac:chgData name="Dragana Ristic" userId="87700855897c5d02" providerId="LiveId" clId="{70D2E37B-58D2-4D4C-BD13-8F344E4E21DE}" dt="2020-09-10T11:30:07.005" v="15"/>
          <ac:picMkLst>
            <pc:docMk/>
            <pc:sldMk cId="0" sldId="289"/>
            <ac:picMk id="2" creationId="{E82CA557-717E-4E23-8318-4E05FC68D6DC}"/>
          </ac:picMkLst>
        </pc:picChg>
      </pc:sldChg>
      <pc:sldChg chg="addSp modSp">
        <pc:chgData name="Dragana Ristic" userId="87700855897c5d02" providerId="LiveId" clId="{70D2E37B-58D2-4D4C-BD13-8F344E4E21DE}" dt="2020-09-10T11:30:07.005" v="15"/>
        <pc:sldMkLst>
          <pc:docMk/>
          <pc:sldMk cId="0" sldId="290"/>
        </pc:sldMkLst>
        <pc:picChg chg="add mod">
          <ac:chgData name="Dragana Ristic" userId="87700855897c5d02" providerId="LiveId" clId="{70D2E37B-58D2-4D4C-BD13-8F344E4E21DE}" dt="2020-09-10T11:30:07.005" v="15"/>
          <ac:picMkLst>
            <pc:docMk/>
            <pc:sldMk cId="0" sldId="290"/>
            <ac:picMk id="2" creationId="{77929B96-2AC9-4177-9840-BED560860EC6}"/>
          </ac:picMkLst>
        </pc:picChg>
      </pc:sldChg>
      <pc:sldChg chg="addSp modSp del">
        <pc:chgData name="Dragana Ristic" userId="87700855897c5d02" providerId="LiveId" clId="{70D2E37B-58D2-4D4C-BD13-8F344E4E21DE}" dt="2020-09-10T11:20:18.704" v="12" actId="47"/>
        <pc:sldMkLst>
          <pc:docMk/>
          <pc:sldMk cId="0" sldId="291"/>
        </pc:sldMkLst>
        <pc:picChg chg="add mod">
          <ac:chgData name="Dragana Ristic" userId="87700855897c5d02" providerId="LiveId" clId="{70D2E37B-58D2-4D4C-BD13-8F344E4E21DE}" dt="2020-09-10T11:20:03.788" v="10"/>
          <ac:picMkLst>
            <pc:docMk/>
            <pc:sldMk cId="0" sldId="291"/>
            <ac:picMk id="2" creationId="{AEDF4079-AFC2-455E-AD12-FB9B4C12CA40}"/>
          </ac:picMkLst>
        </pc:picChg>
      </pc:sldChg>
      <pc:sldChg chg="addSp modSp del">
        <pc:chgData name="Dragana Ristic" userId="87700855897c5d02" providerId="LiveId" clId="{70D2E37B-58D2-4D4C-BD13-8F344E4E21DE}" dt="2020-09-10T11:20:20.046" v="13" actId="47"/>
        <pc:sldMkLst>
          <pc:docMk/>
          <pc:sldMk cId="0" sldId="292"/>
        </pc:sldMkLst>
        <pc:picChg chg="add mod">
          <ac:chgData name="Dragana Ristic" userId="87700855897c5d02" providerId="LiveId" clId="{70D2E37B-58D2-4D4C-BD13-8F344E4E21DE}" dt="2020-09-10T11:20:03.788" v="10"/>
          <ac:picMkLst>
            <pc:docMk/>
            <pc:sldMk cId="0" sldId="292"/>
            <ac:picMk id="2" creationId="{5108A772-3620-46D8-A061-1EBD66A2E1C5}"/>
          </ac:picMkLst>
        </pc:picChg>
      </pc:sldChg>
      <pc:sldChg chg="addSp delSp modSp">
        <pc:chgData name="Dragana Ristic" userId="87700855897c5d02" providerId="LiveId" clId="{70D2E37B-58D2-4D4C-BD13-8F344E4E21DE}" dt="2020-09-10T11:30:07.005" v="15"/>
        <pc:sldMkLst>
          <pc:docMk/>
          <pc:sldMk cId="0" sldId="294"/>
        </pc:sldMkLst>
        <pc:picChg chg="add del mod">
          <ac:chgData name="Dragana Ristic" userId="87700855897c5d02" providerId="LiveId" clId="{70D2E37B-58D2-4D4C-BD13-8F344E4E21DE}" dt="2020-09-10T11:30:07.005" v="15"/>
          <ac:picMkLst>
            <pc:docMk/>
            <pc:sldMk cId="0" sldId="294"/>
            <ac:picMk id="2" creationId="{EAAAF052-E633-4DDB-91AC-2EF4799ABE95}"/>
          </ac:picMkLst>
        </pc:picChg>
        <pc:picChg chg="add mod">
          <ac:chgData name="Dragana Ristic" userId="87700855897c5d02" providerId="LiveId" clId="{70D2E37B-58D2-4D4C-BD13-8F344E4E21DE}" dt="2020-09-10T11:30:07.005" v="15"/>
          <ac:picMkLst>
            <pc:docMk/>
            <pc:sldMk cId="0" sldId="294"/>
            <ac:picMk id="3" creationId="{71C51968-0A6D-4EAB-ACF9-B58FC9A91ED4}"/>
          </ac:picMkLst>
        </pc:picChg>
      </pc:sldChg>
      <pc:sldChg chg="addSp modSp">
        <pc:chgData name="Dragana Ristic" userId="87700855897c5d02" providerId="LiveId" clId="{70D2E37B-58D2-4D4C-BD13-8F344E4E21DE}" dt="2020-09-10T11:30:07.005" v="15"/>
        <pc:sldMkLst>
          <pc:docMk/>
          <pc:sldMk cId="0" sldId="302"/>
        </pc:sldMkLst>
        <pc:picChg chg="add mod">
          <ac:chgData name="Dragana Ristic" userId="87700855897c5d02" providerId="LiveId" clId="{70D2E37B-58D2-4D4C-BD13-8F344E4E21DE}" dt="2020-09-10T11:30:07.005" v="15"/>
          <ac:picMkLst>
            <pc:docMk/>
            <pc:sldMk cId="0" sldId="302"/>
            <ac:picMk id="2" creationId="{3A935B06-264C-4F68-9789-49326C29C712}"/>
          </ac:picMkLst>
        </pc:picChg>
      </pc:sldChg>
      <pc:sldChg chg="addSp modSp">
        <pc:chgData name="Dragana Ristic" userId="87700855897c5d02" providerId="LiveId" clId="{70D2E37B-58D2-4D4C-BD13-8F344E4E21DE}" dt="2020-09-10T11:30:07.005" v="15"/>
        <pc:sldMkLst>
          <pc:docMk/>
          <pc:sldMk cId="0" sldId="304"/>
        </pc:sldMkLst>
        <pc:picChg chg="add mod">
          <ac:chgData name="Dragana Ristic" userId="87700855897c5d02" providerId="LiveId" clId="{70D2E37B-58D2-4D4C-BD13-8F344E4E21DE}" dt="2020-09-10T11:30:07.005" v="15"/>
          <ac:picMkLst>
            <pc:docMk/>
            <pc:sldMk cId="0" sldId="304"/>
            <ac:picMk id="2" creationId="{D3428B57-7372-4513-897C-4538A59E5C3C}"/>
          </ac:picMkLst>
        </pc:picChg>
      </pc:sldChg>
      <pc:sldChg chg="addSp modSp">
        <pc:chgData name="Dragana Ristic" userId="87700855897c5d02" providerId="LiveId" clId="{70D2E37B-58D2-4D4C-BD13-8F344E4E21DE}" dt="2020-09-10T10:58:08.110" v="3"/>
        <pc:sldMkLst>
          <pc:docMk/>
          <pc:sldMk cId="0" sldId="306"/>
        </pc:sldMkLst>
        <pc:picChg chg="add mod">
          <ac:chgData name="Dragana Ristic" userId="87700855897c5d02" providerId="LiveId" clId="{70D2E37B-58D2-4D4C-BD13-8F344E4E21DE}" dt="2020-09-10T10:58:08.110" v="3"/>
          <ac:picMkLst>
            <pc:docMk/>
            <pc:sldMk cId="0" sldId="306"/>
            <ac:picMk id="4" creationId="{9AF05B2C-14C9-40B4-AA26-F47B73F4572D}"/>
          </ac:picMkLst>
        </pc:picChg>
      </pc:sldChg>
      <pc:sldChg chg="addSp delSp modSp">
        <pc:chgData name="Dragana Ristic" userId="87700855897c5d02" providerId="LiveId" clId="{70D2E37B-58D2-4D4C-BD13-8F344E4E21DE}" dt="2020-09-10T11:14:01.200" v="9"/>
        <pc:sldMkLst>
          <pc:docMk/>
          <pc:sldMk cId="0" sldId="307"/>
        </pc:sldMkLst>
        <pc:picChg chg="add del mod">
          <ac:chgData name="Dragana Ristic" userId="87700855897c5d02" providerId="LiveId" clId="{70D2E37B-58D2-4D4C-BD13-8F344E4E21DE}" dt="2020-09-10T11:14:01.200" v="9"/>
          <ac:picMkLst>
            <pc:docMk/>
            <pc:sldMk cId="0" sldId="307"/>
            <ac:picMk id="2" creationId="{CD03E1BA-6A05-40D3-8F58-BE9BA6875FE2}"/>
          </ac:picMkLst>
        </pc:picChg>
        <pc:picChg chg="add mod">
          <ac:chgData name="Dragana Ristic" userId="87700855897c5d02" providerId="LiveId" clId="{70D2E37B-58D2-4D4C-BD13-8F344E4E21DE}" dt="2020-09-10T11:14:01.200" v="9"/>
          <ac:picMkLst>
            <pc:docMk/>
            <pc:sldMk cId="0" sldId="307"/>
            <ac:picMk id="3" creationId="{2E07E5ED-A52F-4717-9001-53F5AFEFDF74}"/>
          </ac:picMkLst>
        </pc:picChg>
      </pc:sldChg>
      <pc:sldChg chg="addSp modSp">
        <pc:chgData name="Dragana Ristic" userId="87700855897c5d02" providerId="LiveId" clId="{70D2E37B-58D2-4D4C-BD13-8F344E4E21DE}" dt="2020-09-10T11:14:01.200" v="9"/>
        <pc:sldMkLst>
          <pc:docMk/>
          <pc:sldMk cId="0" sldId="308"/>
        </pc:sldMkLst>
        <pc:picChg chg="add mod">
          <ac:chgData name="Dragana Ristic" userId="87700855897c5d02" providerId="LiveId" clId="{70D2E37B-58D2-4D4C-BD13-8F344E4E21DE}" dt="2020-09-10T11:14:01.200" v="9"/>
          <ac:picMkLst>
            <pc:docMk/>
            <pc:sldMk cId="0" sldId="308"/>
            <ac:picMk id="2" creationId="{E33BA0EC-A2EC-4974-825A-381F8F0A0076}"/>
          </ac:picMkLst>
        </pc:picChg>
      </pc:sldChg>
      <pc:sldChg chg="addSp modSp">
        <pc:chgData name="Dragana Ristic" userId="87700855897c5d02" providerId="LiveId" clId="{70D2E37B-58D2-4D4C-BD13-8F344E4E21DE}" dt="2020-09-10T11:14:01.200" v="9"/>
        <pc:sldMkLst>
          <pc:docMk/>
          <pc:sldMk cId="0" sldId="309"/>
        </pc:sldMkLst>
        <pc:picChg chg="add mod">
          <ac:chgData name="Dragana Ristic" userId="87700855897c5d02" providerId="LiveId" clId="{70D2E37B-58D2-4D4C-BD13-8F344E4E21DE}" dt="2020-09-10T11:14:01.200" v="9"/>
          <ac:picMkLst>
            <pc:docMk/>
            <pc:sldMk cId="0" sldId="309"/>
            <ac:picMk id="2" creationId="{776E383E-3308-48BA-928F-BED1A66B1A62}"/>
          </ac:picMkLst>
        </pc:picChg>
      </pc:sldChg>
      <pc:sldChg chg="addSp modSp">
        <pc:chgData name="Dragana Ristic" userId="87700855897c5d02" providerId="LiveId" clId="{70D2E37B-58D2-4D4C-BD13-8F344E4E21DE}" dt="2020-09-10T11:14:01.200" v="9"/>
        <pc:sldMkLst>
          <pc:docMk/>
          <pc:sldMk cId="0" sldId="310"/>
        </pc:sldMkLst>
        <pc:picChg chg="add mod">
          <ac:chgData name="Dragana Ristic" userId="87700855897c5d02" providerId="LiveId" clId="{70D2E37B-58D2-4D4C-BD13-8F344E4E21DE}" dt="2020-09-10T11:14:01.200" v="9"/>
          <ac:picMkLst>
            <pc:docMk/>
            <pc:sldMk cId="0" sldId="310"/>
            <ac:picMk id="2" creationId="{4C996A53-672A-49BE-9765-FB4B4D8174AF}"/>
          </ac:picMkLst>
        </pc:picChg>
      </pc:sldChg>
      <pc:sldChg chg="addSp modSp">
        <pc:chgData name="Dragana Ristic" userId="87700855897c5d02" providerId="LiveId" clId="{70D2E37B-58D2-4D4C-BD13-8F344E4E21DE}" dt="2020-09-10T11:14:01.200" v="9"/>
        <pc:sldMkLst>
          <pc:docMk/>
          <pc:sldMk cId="0" sldId="313"/>
        </pc:sldMkLst>
        <pc:picChg chg="add mod">
          <ac:chgData name="Dragana Ristic" userId="87700855897c5d02" providerId="LiveId" clId="{70D2E37B-58D2-4D4C-BD13-8F344E4E21DE}" dt="2020-09-10T11:14:01.200" v="9"/>
          <ac:picMkLst>
            <pc:docMk/>
            <pc:sldMk cId="0" sldId="313"/>
            <ac:picMk id="2" creationId="{0910836C-FFE4-4985-B4EE-09A8A9A8C3BC}"/>
          </ac:picMkLst>
        </pc:picChg>
      </pc:sldChg>
      <pc:sldChg chg="addSp delSp modSp">
        <pc:chgData name="Dragana Ristic" userId="87700855897c5d02" providerId="LiveId" clId="{70D2E37B-58D2-4D4C-BD13-8F344E4E21DE}" dt="2020-09-10T11:23:46.154" v="14"/>
        <pc:sldMkLst>
          <pc:docMk/>
          <pc:sldMk cId="0" sldId="341"/>
        </pc:sldMkLst>
        <pc:picChg chg="add del mod">
          <ac:chgData name="Dragana Ristic" userId="87700855897c5d02" providerId="LiveId" clId="{70D2E37B-58D2-4D4C-BD13-8F344E4E21DE}" dt="2020-09-10T11:23:46.154" v="14"/>
          <ac:picMkLst>
            <pc:docMk/>
            <pc:sldMk cId="0" sldId="341"/>
            <ac:picMk id="2" creationId="{C6998C65-E130-4990-8C82-58DD550F687D}"/>
          </ac:picMkLst>
        </pc:picChg>
        <pc:picChg chg="add mod">
          <ac:chgData name="Dragana Ristic" userId="87700855897c5d02" providerId="LiveId" clId="{70D2E37B-58D2-4D4C-BD13-8F344E4E21DE}" dt="2020-09-10T11:23:46.154" v="14"/>
          <ac:picMkLst>
            <pc:docMk/>
            <pc:sldMk cId="0" sldId="341"/>
            <ac:picMk id="3" creationId="{C0BE54D2-6817-4F63-AE70-61C691836149}"/>
          </ac:picMkLst>
        </pc:picChg>
      </pc:sldChg>
      <pc:sldChg chg="addSp delSp modSp">
        <pc:chgData name="Dragana Ristic" userId="87700855897c5d02" providerId="LiveId" clId="{70D2E37B-58D2-4D4C-BD13-8F344E4E21DE}" dt="2020-09-10T11:23:46.154" v="14"/>
        <pc:sldMkLst>
          <pc:docMk/>
          <pc:sldMk cId="0" sldId="342"/>
        </pc:sldMkLst>
        <pc:picChg chg="add del mod">
          <ac:chgData name="Dragana Ristic" userId="87700855897c5d02" providerId="LiveId" clId="{70D2E37B-58D2-4D4C-BD13-8F344E4E21DE}" dt="2020-09-10T11:23:46.154" v="14"/>
          <ac:picMkLst>
            <pc:docMk/>
            <pc:sldMk cId="0" sldId="342"/>
            <ac:picMk id="2" creationId="{B0B504C6-2388-40C7-8DF3-F3BD2A08CEA1}"/>
          </ac:picMkLst>
        </pc:picChg>
        <pc:picChg chg="add mod">
          <ac:chgData name="Dragana Ristic" userId="87700855897c5d02" providerId="LiveId" clId="{70D2E37B-58D2-4D4C-BD13-8F344E4E21DE}" dt="2020-09-10T11:23:46.154" v="14"/>
          <ac:picMkLst>
            <pc:docMk/>
            <pc:sldMk cId="0" sldId="342"/>
            <ac:picMk id="3" creationId="{5A31B93C-0E21-4C1E-B3B0-F8E33D84612D}"/>
          </ac:picMkLst>
        </pc:picChg>
      </pc:sldChg>
      <pc:sldChg chg="addSp modSp">
        <pc:chgData name="Dragana Ristic" userId="87700855897c5d02" providerId="LiveId" clId="{70D2E37B-58D2-4D4C-BD13-8F344E4E21DE}" dt="2020-09-10T11:23:46.154" v="14"/>
        <pc:sldMkLst>
          <pc:docMk/>
          <pc:sldMk cId="0" sldId="343"/>
        </pc:sldMkLst>
        <pc:picChg chg="add mod">
          <ac:chgData name="Dragana Ristic" userId="87700855897c5d02" providerId="LiveId" clId="{70D2E37B-58D2-4D4C-BD13-8F344E4E21DE}" dt="2020-09-10T11:23:46.154" v="14"/>
          <ac:picMkLst>
            <pc:docMk/>
            <pc:sldMk cId="0" sldId="343"/>
            <ac:picMk id="2" creationId="{0B6B89C6-29BD-4225-9AF6-6D8E22048F52}"/>
          </ac:picMkLst>
        </pc:picChg>
      </pc:sldChg>
      <pc:sldChg chg="addSp modSp">
        <pc:chgData name="Dragana Ristic" userId="87700855897c5d02" providerId="LiveId" clId="{70D2E37B-58D2-4D4C-BD13-8F344E4E21DE}" dt="2020-09-10T10:58:08.110" v="3"/>
        <pc:sldMkLst>
          <pc:docMk/>
          <pc:sldMk cId="0" sldId="345"/>
        </pc:sldMkLst>
        <pc:picChg chg="add mod">
          <ac:chgData name="Dragana Ristic" userId="87700855897c5d02" providerId="LiveId" clId="{70D2E37B-58D2-4D4C-BD13-8F344E4E21DE}" dt="2020-09-10T10:58:08.110" v="3"/>
          <ac:picMkLst>
            <pc:docMk/>
            <pc:sldMk cId="0" sldId="345"/>
            <ac:picMk id="2" creationId="{72A82D6D-770F-4AEA-892F-302D36919C13}"/>
          </ac:picMkLst>
        </pc:picChg>
      </pc:sldChg>
      <pc:sldChg chg="addSp modSp">
        <pc:chgData name="Dragana Ristic" userId="87700855897c5d02" providerId="LiveId" clId="{70D2E37B-58D2-4D4C-BD13-8F344E4E21DE}" dt="2020-09-10T10:58:08.110" v="3"/>
        <pc:sldMkLst>
          <pc:docMk/>
          <pc:sldMk cId="0" sldId="347"/>
        </pc:sldMkLst>
        <pc:picChg chg="add mod">
          <ac:chgData name="Dragana Ristic" userId="87700855897c5d02" providerId="LiveId" clId="{70D2E37B-58D2-4D4C-BD13-8F344E4E21DE}" dt="2020-09-10T10:58:08.110" v="3"/>
          <ac:picMkLst>
            <pc:docMk/>
            <pc:sldMk cId="0" sldId="347"/>
            <ac:picMk id="2" creationId="{11570C5F-FE7E-48B8-BBB6-6131DE91233F}"/>
          </ac:picMkLst>
        </pc:picChg>
      </pc:sldChg>
      <pc:sldChg chg="addSp modSp">
        <pc:chgData name="Dragana Ristic" userId="87700855897c5d02" providerId="LiveId" clId="{70D2E37B-58D2-4D4C-BD13-8F344E4E21DE}" dt="2020-09-10T10:58:08.110" v="3"/>
        <pc:sldMkLst>
          <pc:docMk/>
          <pc:sldMk cId="0" sldId="348"/>
        </pc:sldMkLst>
        <pc:picChg chg="add mod">
          <ac:chgData name="Dragana Ristic" userId="87700855897c5d02" providerId="LiveId" clId="{70D2E37B-58D2-4D4C-BD13-8F344E4E21DE}" dt="2020-09-10T10:58:08.110" v="3"/>
          <ac:picMkLst>
            <pc:docMk/>
            <pc:sldMk cId="0" sldId="348"/>
            <ac:picMk id="2" creationId="{094E9F43-3DED-488A-9256-DA57D8A6AEE1}"/>
          </ac:picMkLst>
        </pc:picChg>
      </pc:sldChg>
      <pc:sldChg chg="del">
        <pc:chgData name="Dragana Ristic" userId="87700855897c5d02" providerId="LiveId" clId="{70D2E37B-58D2-4D4C-BD13-8F344E4E21DE}" dt="2020-09-10T10:58:23.933" v="4" actId="47"/>
        <pc:sldMkLst>
          <pc:docMk/>
          <pc:sldMk cId="0" sldId="34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A62CA460-A9E0-4DCA-A731-A4969855E51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182A7E25-A5A5-4359-8B86-ADD4EEE2134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6084" name="Rectangle 4">
            <a:extLst>
              <a:ext uri="{FF2B5EF4-FFF2-40B4-BE49-F238E27FC236}">
                <a16:creationId xmlns:a16="http://schemas.microsoft.com/office/drawing/2014/main" id="{AAE908FB-F4D4-4704-86C2-3965A9553799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>
            <a:extLst>
              <a:ext uri="{FF2B5EF4-FFF2-40B4-BE49-F238E27FC236}">
                <a16:creationId xmlns:a16="http://schemas.microsoft.com/office/drawing/2014/main" id="{C5948881-B5DB-4C14-9DCB-EEFACD893C6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1270" name="Rectangle 6">
            <a:extLst>
              <a:ext uri="{FF2B5EF4-FFF2-40B4-BE49-F238E27FC236}">
                <a16:creationId xmlns:a16="http://schemas.microsoft.com/office/drawing/2014/main" id="{69CC2B79-48FF-47F6-A777-7E6C078EA14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71" name="Rectangle 7">
            <a:extLst>
              <a:ext uri="{FF2B5EF4-FFF2-40B4-BE49-F238E27FC236}">
                <a16:creationId xmlns:a16="http://schemas.microsoft.com/office/drawing/2014/main" id="{29C9FDA8-CA07-4B21-A2D6-E3E748B1F2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8B4A958-A89C-4FD5-84CE-2407CFF0E657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9A20A1E7-A13B-41EA-A2AE-B3721D22F5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295ED45-AC31-423A-BA6B-A5A969CE76B6}" type="slidenum">
              <a:rPr lang="en-GB" altLang="en-US"/>
              <a:pPr eaLnBrk="1" hangingPunct="1"/>
              <a:t>1</a:t>
            </a:fld>
            <a:endParaRPr lang="en-GB" altLang="en-US"/>
          </a:p>
        </p:txBody>
      </p:sp>
      <p:sp>
        <p:nvSpPr>
          <p:cNvPr id="47107" name="Rectangle 2">
            <a:extLst>
              <a:ext uri="{FF2B5EF4-FFF2-40B4-BE49-F238E27FC236}">
                <a16:creationId xmlns:a16="http://schemas.microsoft.com/office/drawing/2014/main" id="{FB275617-244B-494C-893B-715990417E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>
            <a:extLst>
              <a:ext uri="{FF2B5EF4-FFF2-40B4-BE49-F238E27FC236}">
                <a16:creationId xmlns:a16="http://schemas.microsoft.com/office/drawing/2014/main" id="{369ADC41-FBF6-40FF-9518-65BCE271BF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>
            <a:extLst>
              <a:ext uri="{FF2B5EF4-FFF2-40B4-BE49-F238E27FC236}">
                <a16:creationId xmlns:a16="http://schemas.microsoft.com/office/drawing/2014/main" id="{252C409D-912C-42CC-B2FA-93A47410E17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>
            <a:extLst>
              <a:ext uri="{FF2B5EF4-FFF2-40B4-BE49-F238E27FC236}">
                <a16:creationId xmlns:a16="http://schemas.microsoft.com/office/drawing/2014/main" id="{F4EE9A1A-4417-4C63-997E-8EB5E2B0F8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</a:rPr>
              <a:t>1998. Lancet je publikovao rad dr A.Wakefilda o vezi vakcina i autizma- bez statistike, bez kontrolne grupe, bazirano na sećanjima ispitanika,nesigurni zaključci koji nisu zasnovani na statistici</a:t>
            </a:r>
          </a:p>
          <a:p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</a:rPr>
              <a:t>Ljudi su počeli da dalje istražuju njegovu hipotezu- 1) nije nađena uzročna povezanost V i A i 2) rezultati su bili falsifikovani!</a:t>
            </a:r>
          </a:p>
          <a:p>
            <a:r>
              <a:rPr lang="en-US" altLang="en-US">
                <a:solidFill>
                  <a:srgbClr val="FF0000"/>
                </a:solidFill>
                <a:latin typeface="Arial" panose="020B0604020202020204" pitchFamily="34" charset="0"/>
              </a:rPr>
              <a:t>2004. Lancet je objavio da su rezultati falsifikovani!</a:t>
            </a:r>
          </a:p>
        </p:txBody>
      </p:sp>
      <p:sp>
        <p:nvSpPr>
          <p:cNvPr id="49156" name="Slide Number Placeholder 3">
            <a:extLst>
              <a:ext uri="{FF2B5EF4-FFF2-40B4-BE49-F238E27FC236}">
                <a16:creationId xmlns:a16="http://schemas.microsoft.com/office/drawing/2014/main" id="{0B73DCE4-762A-49C3-A204-B32FE38D1E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02A1BAD-0153-4297-9681-0575AC830B30}" type="slidenum">
              <a:rPr lang="en-GB" altLang="en-US"/>
              <a:pPr eaLnBrk="1" hangingPunct="1"/>
              <a:t>9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>
            <a:extLst>
              <a:ext uri="{FF2B5EF4-FFF2-40B4-BE49-F238E27FC236}">
                <a16:creationId xmlns:a16="http://schemas.microsoft.com/office/drawing/2014/main" id="{BAC7A6C7-2D62-4577-93A0-AD586867A42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>
            <a:extLst>
              <a:ext uri="{FF2B5EF4-FFF2-40B4-BE49-F238E27FC236}">
                <a16:creationId xmlns:a16="http://schemas.microsoft.com/office/drawing/2014/main" id="{DE414384-7C2A-457F-BBC7-53C41EA4EE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l-PL" altLang="en-US" sz="800">
                <a:latin typeface="Arial" panose="020B0604020202020204" pitchFamily="34" charset="0"/>
              </a:rPr>
              <a:t>Понекад је моторна претерана активност праћена и галамом и врпољењем на месту. Нарочитио се добро опсервира у ситуацијама које су високо структурисане и захтевају испољавање самоконтроле (на пример, школски час и однос према наставнику). </a:t>
            </a:r>
            <a:r>
              <a:rPr lang="pl-PL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Деца прелазе врло брзо са једне активности на другу, лако и непредвидљиво премешатајући фоцус интересовања са једног задатка на други. Тешкоће у финој моторној координацији (типично, код везивања пертли, бољења, лепљења) или израженији поремећаји (код вожње бициклом). Код млађе деце се манифестује као нагла промена интересовања или започете активности; некада и кроз чешће повређивање у претераном излагању. Код старије деце овакво импулсивно понашање доводи до непромишљеног кршења правила и дисциплинских проблема. Ово понашање тешко се одваја од намерне непокорности и непослушности. Често су ова деца у односу са одраслима социјално дезинхибисана, без уобичајене опрезности, уздржаности или резерве. Међу другом децом су непопуларни, издвајају се дисконтролом и непромишљеним поступцима, па могу бити и изоловани. Треба их поменути јер се најчешће манифестују кроз лош успех у школи код детета код кога је количник интелигенције нормалан.</a:t>
            </a: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50180" name="Slide Number Placeholder 3">
            <a:extLst>
              <a:ext uri="{FF2B5EF4-FFF2-40B4-BE49-F238E27FC236}">
                <a16:creationId xmlns:a16="http://schemas.microsoft.com/office/drawing/2014/main" id="{F3ECFFE2-AFEA-4DAD-8EDD-1C5C62BA2F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00E14AA-414C-4B65-9B8F-18D36C1DE7C6}" type="slidenum">
              <a:rPr lang="en-GB" altLang="en-US"/>
              <a:pPr eaLnBrk="1" hangingPunct="1"/>
              <a:t>25</a:t>
            </a:fld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Gingham5">
            <a:extLst>
              <a:ext uri="{FF2B5EF4-FFF2-40B4-BE49-F238E27FC236}">
                <a16:creationId xmlns:a16="http://schemas.microsoft.com/office/drawing/2014/main" id="{CAD11244-9057-491F-8FF7-4A60D6078705}"/>
              </a:ext>
            </a:extLst>
          </p:cNvPr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55875" y="1628775"/>
            <a:ext cx="4103688" cy="21605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55875" y="3886200"/>
            <a:ext cx="4103688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2951752-8F24-42E2-9197-E4EAEA1F04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FBDB594-E8C5-4F06-929E-C006EEBC51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6ED62A8C-0293-464A-B6AD-E3FC7779E11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3063E-AB60-474F-AFED-E89DB642DE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7708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88F9DD8-CBF5-485D-856B-A9933BF66B8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E43AAAA-8857-42D0-A71B-6A0A8A7DDB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4A939BC-CD09-44AC-8D06-E07DCC58FE3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36CD33-A1A2-427D-9B96-86DF8874C7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948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8475" y="274638"/>
            <a:ext cx="1838325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31913" y="274638"/>
            <a:ext cx="5364162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5B37816-EDAC-44FB-8607-8695B67D0F5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50BF053-4B61-417B-AEED-1ACFF8DF52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4220E22-1F7F-4E03-8301-6D8A2670F0D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4B07F0-B024-4D14-A863-5C250DFD1B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37308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913" y="274638"/>
            <a:ext cx="7354887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31913" y="1600200"/>
            <a:ext cx="360045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4763" y="1600200"/>
            <a:ext cx="3602037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B132AD-4200-452F-BB39-60BD9BEC30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876FF9-A58B-4084-9B68-6FDCFE52E13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C23E4F-5DC2-4FB2-A88C-E37DD281DE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A1EB9F-D74D-4A57-8DDC-CC2AC04A35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5858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52F6B60-7BC6-4772-AF2C-EED43F13405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6DAA690-FD68-47BD-B721-8E0962B9A2C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A40C2CB-4D89-4A42-8EFF-E3BC8496368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FC92FB-31FF-4199-9DCE-D74AB885CA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5560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EAFFF52-3877-4467-BC44-84A895EBC66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A959D3D-A96D-4DD5-AE9B-D2C58921DD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F841C1B-8189-4CBB-B880-94860AFC056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089323-E7E7-484C-93C3-8DECE0BC6A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5025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31913" y="1600200"/>
            <a:ext cx="36004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4763" y="1600200"/>
            <a:ext cx="360203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319BD0-D8AC-44DA-A436-20949A41C1D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C3C57FB-8D06-4384-B9D8-9851A45DA80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69AB618-E437-4959-8613-8E8C88E6A32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60A9EF-1ED3-4554-9C00-467B666B7E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5818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90EC74C-F852-4BEC-91D5-CCB5423F1D8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8F9E654-64A4-49A2-B8E9-9919259FF0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F91CD72-20E9-4C22-9A38-ABFF802B86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F07DC8-E770-44EA-AFEC-6C3D1D1305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9555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0CB6D3A-C132-4900-86AB-D9DF8EDDF74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904687E-8C4E-4FBB-8AF2-C57E15AF8A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1091652-1EA5-4472-AFB5-9575214511C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4987EF-81E0-4C19-A886-45BA912987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2812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FB50035F-321B-47FE-9B67-7CDE334D4EE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24D3C67-356B-4A13-8346-A715547F04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7864F65-BBFE-464C-862B-002505F37D8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2727F7-E4AD-4B4A-93C9-6E711957BA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5818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7390938-2E52-41B7-9209-855FC5CF557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C04C94-27F2-4359-9A5F-357D6FFBCBC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9C82D9-5170-4F28-A49C-5032829466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479007-A4D1-4191-83D9-6F6547DFAC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3704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835294-1EC3-4FA4-9AF3-726F7B5C785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AFC89A-BA75-40F6-9ED7-76DCDD922C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84E30EC-1C30-463B-A08F-E8EE65F60BF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7DEDF8-8745-434B-9D19-01461AEFDC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632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Gingham6">
            <a:extLst>
              <a:ext uri="{FF2B5EF4-FFF2-40B4-BE49-F238E27FC236}">
                <a16:creationId xmlns:a16="http://schemas.microsoft.com/office/drawing/2014/main" id="{F9DA4C59-CF3A-427A-8D10-00FD5D057FD0}"/>
              </a:ext>
            </a:extLst>
          </p:cNvPr>
          <p:cNvPicPr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1193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>
            <a:extLst>
              <a:ext uri="{FF2B5EF4-FFF2-40B4-BE49-F238E27FC236}">
                <a16:creationId xmlns:a16="http://schemas.microsoft.com/office/drawing/2014/main" id="{D2243CF7-FD74-4018-9595-F83D865CFE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31913" y="274638"/>
            <a:ext cx="73548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1EAE2ECA-8109-4581-B13B-0BECC20F65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331913" y="1600200"/>
            <a:ext cx="73548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31924C21-95B5-4C4A-9926-64EB1E5AFD9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8E8A3BE-A5F8-4654-95E3-4EE6646B190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E910C84D-1C93-4710-B72E-393D89D7746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8EECADB-2460-4D9B-B573-204CDFE4AAF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A9877330-1F65-4DBF-BE99-305DF471DBF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br>
              <a:rPr lang="en-US" sz="3200" dirty="0"/>
            </a:br>
            <a:br>
              <a:rPr lang="en-US" sz="3200" dirty="0"/>
            </a:br>
            <a:br>
              <a:rPr lang="en-US" sz="3200" dirty="0"/>
            </a:br>
            <a:br>
              <a:rPr lang="en-US" sz="3200" dirty="0"/>
            </a:br>
            <a:br>
              <a:rPr lang="en-US" sz="3200" dirty="0"/>
            </a:br>
            <a:r>
              <a:rPr lang="sr-Cyrl-R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ДЕЧИЈА И АДОЛЕСЦЕНТНА ПСИХИЈАТРИЈА</a:t>
            </a:r>
            <a:br>
              <a:rPr lang="sr-Cyrl-R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sr-Cyrl-R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Cyrl-RS" sz="2400" dirty="0"/>
              <a:t>Проф. Драгана Игњатовић Ристић, психијатар</a:t>
            </a:r>
            <a:br>
              <a:rPr lang="en-US" sz="2400" dirty="0"/>
            </a:br>
            <a:endParaRPr lang="en-US" sz="24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419"/>
    </mc:Choice>
    <mc:Fallback xmlns="">
      <p:transition spd="slow" advTm="24419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31C33C5A-1B12-46DE-930B-7CB5388D4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Аутизам и вакцине</a:t>
            </a:r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id="{AE881CA6-C346-4D48-89BF-B7AB00656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1998. Lancet </a:t>
            </a:r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је публиковао рад др А.W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akefielda</a:t>
            </a:r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о вези вакцина и аутизма- без статистике, без контролне групе, базирано на сећањима испитаника,несигурни закључци који нису засновани на статистици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Људи су почели да даље истражују његову хипотезу- 1) није нађена узрочна повезаност В и А и 2) резултати су били фалсификовани!</a:t>
            </a:r>
          </a:p>
          <a:p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2004. Lancet је објавио да су резултати фалсификовани!</a:t>
            </a:r>
          </a:p>
          <a:p>
            <a:r>
              <a:rPr lang="en-US" altLang="en-US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Aли...</a:t>
            </a:r>
          </a:p>
          <a:p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095"/>
    </mc:Choice>
    <mc:Fallback xmlns="">
      <p:transition spd="slow" advTm="65095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BB54866-4930-4D7D-BB7B-1AA2237952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b="1" i="1"/>
              <a:t>АУТИСТИЧНИ ПОРЕМЕЋАЈ </a:t>
            </a:r>
            <a:r>
              <a:rPr lang="fr-FR" altLang="en-US" sz="3600" b="1"/>
              <a:t>(Kanner, 1943)</a:t>
            </a:r>
            <a:br>
              <a:rPr lang="fr-FR" altLang="en-US" sz="3600" b="1"/>
            </a:br>
            <a:endParaRPr lang="en-US" altLang="en-US" sz="3600" b="1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0CAC91FE-C569-4370-B97C-E331F05505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r>
              <a:rPr lang="sr-Cyrl-RS" sz="2400" dirty="0"/>
              <a:t>	Квалитативно оштећене социјалних интеракција детета: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400" dirty="0"/>
              <a:t>а)	оштећење невербалне интеракције (поглед, израз лица, говор тела);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400" dirty="0"/>
              <a:t>б)	неуспех у равоју односа са вршњацима одређеног узраста;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400" dirty="0"/>
              <a:t>в)	без спонатаности у заједничким пријатним активностима;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400" dirty="0"/>
              <a:t>г)	без реципроцитета (узвраћања) у емоционални реакцијама.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371"/>
    </mc:Choice>
    <mc:Fallback xmlns="">
      <p:transition spd="slow" advTm="6437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DFFE126A-A0D2-44CC-BE2A-1B788AF846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b="1" i="1"/>
              <a:t>АУТИСТИЧНИ ПОРЕМЕЋАЈ </a:t>
            </a:r>
            <a:r>
              <a:rPr lang="fr-FR" altLang="en-US" sz="3600" b="1"/>
              <a:t>(Kanner, 1943)</a:t>
            </a:r>
            <a:br>
              <a:rPr lang="fr-FR" altLang="en-US" sz="3600" b="1"/>
            </a:br>
            <a:endParaRPr lang="en-US" altLang="en-US" sz="3600"/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594D5CE-5EDC-4CC4-85F3-8A3C71AE55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r>
              <a:rPr lang="fr-FR" dirty="0"/>
              <a:t>	</a:t>
            </a:r>
            <a:r>
              <a:rPr lang="ru-RU" dirty="0"/>
              <a:t>Квалитативно оштећење комуникације: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ru-RU" dirty="0"/>
              <a:t>а)	одложен развој или потпуно неразвијен говор;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ru-RU" dirty="0"/>
              <a:t>б)	стереотипна и репетитивна употреба говора или идиосинкратична употреба и значење говора;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954"/>
    </mc:Choice>
    <mc:Fallback xmlns="">
      <p:transition spd="slow" advTm="73954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32CD5DA0-B04E-446A-BD75-B1BFAD6D0F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b="1" i="1"/>
              <a:t>АУТИСТИЧНИ ПОРЕМЕЋАЈ </a:t>
            </a:r>
            <a:r>
              <a:rPr lang="fr-FR" altLang="en-US" sz="3600" b="1"/>
              <a:t>(Kanner, 1943)</a:t>
            </a:r>
            <a:br>
              <a:rPr lang="fr-FR" altLang="en-US" sz="3600" b="1"/>
            </a:br>
            <a:endParaRPr lang="en-US" altLang="en-US" sz="3600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7D9E8612-454B-423A-9210-61A65334CA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r>
              <a:rPr lang="en-US" b="1" dirty="0"/>
              <a:t>	</a:t>
            </a:r>
            <a:r>
              <a:rPr lang="ru-RU" dirty="0"/>
              <a:t>Рестриктивни репетитивни и стереотипни обрасци понашања, интересовања и активности</a:t>
            </a:r>
            <a:endParaRPr lang="en-US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103"/>
    </mc:Choice>
    <mc:Fallback xmlns="">
      <p:transition spd="slow" advTm="49103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31BDB5B6-EB7B-4ECB-8705-519085D2F8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b="1"/>
              <a:t>Терапија аутистичног поремећаја </a:t>
            </a:r>
            <a:endParaRPr lang="en-US" altLang="en-US" sz="4000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796EBB68-2546-4ED0-B99F-E4875F6CA2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en-US" sz="2800"/>
              <a:t>Главни терапијски циљ би био да се умање бихејвиорални симптоми и да се помогне развој одложених или непостојећих функција (особина) као што су говор и брига о себи (исхрана, контрола сфинктера, хигијена). </a:t>
            </a:r>
          </a:p>
          <a:p>
            <a:pPr eaLnBrk="1" hangingPunct="1"/>
            <a:r>
              <a:rPr lang="ru-RU" altLang="en-US" sz="2800"/>
              <a:t>У овом процесу који је тежак, спор и са минималним терапијским успесима, родитељи ове деце такође захтевају подршку и сватеовање.</a:t>
            </a:r>
            <a:endParaRPr lang="en-US" altLang="en-US" sz="2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335"/>
    </mc:Choice>
    <mc:Fallback xmlns="">
      <p:transition spd="slow" advTm="72335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0BF67852-55DD-4CA0-95A3-4FAF4BE1D0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en-US" b="1"/>
              <a:t>Rettov sindrom</a:t>
            </a:r>
            <a:endParaRPr lang="en-US" altLang="en-US" b="1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4926AA1D-6172-4BAA-AA25-77111E7593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en-US" i="1"/>
              <a:t>Епидемиологија. </a:t>
            </a:r>
          </a:p>
          <a:p>
            <a:pPr eaLnBrk="1" hangingPunct="1"/>
            <a:r>
              <a:rPr lang="ru-RU" altLang="en-US"/>
              <a:t>Новија истраживања показују да је учесталост овог поремећаја 6-7 случајева на 100 000 девојчица.</a:t>
            </a:r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022"/>
    </mc:Choice>
    <mc:Fallback xmlns="">
      <p:transition spd="slow" advTm="22022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C6E5B908-C034-4D7D-9761-5334BC966A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en-US" sz="4000" b="1"/>
              <a:t>Rettov sindrom</a:t>
            </a:r>
            <a:br>
              <a:rPr lang="pl-PL" altLang="en-US" sz="4000" b="1"/>
            </a:br>
            <a:r>
              <a:rPr lang="pl-PL" altLang="en-US" sz="4000" i="1"/>
              <a:t>Etiologija</a:t>
            </a:r>
            <a:endParaRPr lang="en-US" altLang="en-US" sz="4000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BD3F1679-3B6E-4F6F-9C55-8264C5BABA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Још увек непозната. </a:t>
            </a:r>
          </a:p>
          <a:p>
            <a:pPr eaLnBrk="1" hangingPunct="1"/>
            <a:r>
              <a:rPr lang="en-US" altLang="en-US" sz="2800"/>
              <a:t>Код неких оболелих девојчица-</a:t>
            </a:r>
            <a:r>
              <a:rPr lang="en-US" altLang="en-US" sz="2800" i="1"/>
              <a:t>хиперамонемија</a:t>
            </a:r>
            <a:r>
              <a:rPr lang="en-US" altLang="en-US" sz="2800"/>
              <a:t>, али то није довољан доказ метаболичког поремећаја као узрока.</a:t>
            </a:r>
          </a:p>
          <a:p>
            <a:pPr eaLnBrk="1" hangingPunct="1"/>
            <a:r>
              <a:rPr lang="en-US" altLang="en-US" sz="2800"/>
              <a:t>Генетска основа поремећаја је врло очигледна с обзиром да се поремећај јавља само у девојчица и доказана је апсолутна испољеност симптома у монозиготних близанаца.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295"/>
    </mc:Choice>
    <mc:Fallback xmlns="">
      <p:transition spd="slow" advTm="35295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EFF45A2D-B11C-46FA-A31A-4D32D369EF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en-US" sz="4000" b="1"/>
              <a:t>Rettov sindrom</a:t>
            </a:r>
            <a:br>
              <a:rPr lang="pl-PL" altLang="en-US" sz="4000" b="1"/>
            </a:br>
            <a:r>
              <a:rPr lang="en-US" altLang="en-US" sz="4000" b="1"/>
              <a:t>Клиничка слика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50752684-A598-45AC-BCE8-E60099D69E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n-US" altLang="en-US" b="1"/>
              <a:t>A.</a:t>
            </a:r>
            <a:r>
              <a:rPr lang="en-US" altLang="en-US"/>
              <a:t>	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ru-RU" altLang="en-US"/>
              <a:t>1) Нормалан пренаталан и перинатални развој;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ru-RU" altLang="en-US"/>
              <a:t>2) Нормалан психомоторни развој у првих 5 месеци живота;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ru-RU" altLang="en-US"/>
              <a:t>3) Нормалан обим главе на рођењу;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070"/>
    </mc:Choice>
    <mc:Fallback xmlns="">
      <p:transition spd="slow" advTm="2207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52880B26-56CD-4AAA-A704-9FECA5642C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en-US" sz="4000" b="1"/>
              <a:t>Rettov sindrom</a:t>
            </a:r>
            <a:br>
              <a:rPr lang="pl-PL" altLang="en-US" sz="4000" b="1"/>
            </a:br>
            <a:r>
              <a:rPr lang="en-US" altLang="en-US" sz="4000" b="1"/>
              <a:t>Клиничка слика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5D96E158-4698-4DA1-A274-4A6148765F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 b="1"/>
              <a:t>Б.</a:t>
            </a:r>
            <a:r>
              <a:rPr lang="en-US" altLang="en-US" sz="2400"/>
              <a:t>	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en-US" sz="2400"/>
              <a:t>1) Успорење развоја и обима главе између 5 и 48 месеци;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en-US" sz="2400"/>
              <a:t>2) Губитак претходно развијених сврсисходних покрета руку између 5 и 30 месеци живота, са развојем стереотипних покрета руку;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en-US" sz="2400"/>
              <a:t>3) Губитак социјалног ангажовања и интеракција на раном узрасту;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en-US" sz="2400"/>
              <a:t>4) Лоша координација хода и положаја тела;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en-US" sz="2400"/>
              <a:t>5) Оштећења говора и озбиљна психомоторна ретардација</a:t>
            </a:r>
            <a:endParaRPr lang="en-US" altLang="en-US" sz="2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191"/>
    </mc:Choice>
    <mc:Fallback xmlns="">
      <p:transition spd="slow" advTm="4819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9E0D79FF-EDF7-4EC1-8320-19AA4B933B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en-US" sz="4000" b="1"/>
              <a:t>Rettov sindrom</a:t>
            </a:r>
            <a:br>
              <a:rPr lang="pl-PL" altLang="en-US" sz="4000" b="1"/>
            </a:br>
            <a:r>
              <a:rPr lang="pl-PL" altLang="en-US" sz="4000" b="1"/>
              <a:t>Terapija</a:t>
            </a:r>
            <a:endParaRPr lang="en-US" altLang="en-US" sz="4000"/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8703565B-D8FF-4448-A126-26D046B2B7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800"/>
              <a:t>Терапијске интервенције су симптоматске. </a:t>
            </a:r>
          </a:p>
          <a:p>
            <a:pPr eaLnBrk="1" hangingPunct="1"/>
            <a:r>
              <a:rPr lang="en-US" altLang="en-US" sz="2800"/>
              <a:t>Физиотерапија је корисна због мускуларне дисфункције</a:t>
            </a:r>
          </a:p>
          <a:p>
            <a:pPr eaLnBrk="1" hangingPunct="1"/>
            <a:r>
              <a:rPr lang="en-US" altLang="en-US" sz="2800"/>
              <a:t>Терапија антиепилептицима је неопходна за третман криза свести. </a:t>
            </a:r>
          </a:p>
          <a:p>
            <a:pPr eaLnBrk="1" hangingPunct="1"/>
            <a:r>
              <a:rPr lang="en-US" altLang="en-US" sz="2800"/>
              <a:t>Бихејвиор терапија се примењује ради заустављања самоповређивања.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281"/>
    </mc:Choice>
    <mc:Fallback xmlns="">
      <p:transition spd="slow" advTm="5028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03717688-C448-47AA-847D-6D849B5556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b="1"/>
              <a:t>ДЕЧИЈА ПСИХИЈАТРИЈА</a:t>
            </a:r>
            <a:br>
              <a:rPr lang="sr-Latn-CS" altLang="en-US" sz="3200" b="1"/>
            </a:br>
            <a:r>
              <a:rPr lang="sr-Latn-CS" altLang="en-US" sz="3200" b="1"/>
              <a:t> </a:t>
            </a:r>
            <a:r>
              <a:rPr lang="fr-FR" altLang="en-US" sz="3200"/>
              <a:t>MK</a:t>
            </a:r>
            <a:r>
              <a:rPr lang="en-US" altLang="en-US" sz="3200"/>
              <a:t>Б</a:t>
            </a:r>
            <a:r>
              <a:rPr lang="fr-FR" altLang="en-US" sz="3200"/>
              <a:t>-X (1992)</a:t>
            </a:r>
            <a:r>
              <a:rPr lang="sr-Latn-CS" altLang="en-US" sz="3200"/>
              <a:t> </a:t>
            </a:r>
            <a:endParaRPr lang="en-US" altLang="en-US" sz="3200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C2A7E80B-6307-4342-BD94-17C8692DC1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altLang="en-US" sz="2800"/>
              <a:t>F80-F89</a:t>
            </a:r>
            <a:r>
              <a:rPr lang="en-US" altLang="en-US" sz="2800" b="1"/>
              <a:t> </a:t>
            </a:r>
            <a:r>
              <a:rPr lang="en-US" altLang="en-US" sz="2800"/>
              <a:t>ПОРЕМЕЋАЈИ ПСИХИЧКОГ РАЗВОЈА</a:t>
            </a:r>
          </a:p>
          <a:p>
            <a:pPr eaLnBrk="1" hangingPunct="1">
              <a:lnSpc>
                <a:spcPct val="90000"/>
              </a:lnSpc>
            </a:pPr>
            <a:r>
              <a:rPr lang="fr-FR" altLang="en-US" sz="2800"/>
              <a:t>F 80 </a:t>
            </a:r>
            <a:r>
              <a:rPr lang="ru-RU" altLang="en-US" sz="2800"/>
              <a:t>Специфични развојни поремећаји говора и језика</a:t>
            </a:r>
          </a:p>
          <a:p>
            <a:pPr eaLnBrk="1" hangingPunct="1">
              <a:lnSpc>
                <a:spcPct val="90000"/>
              </a:lnSpc>
            </a:pPr>
            <a:r>
              <a:rPr lang="fr-FR" altLang="en-US" sz="2800"/>
              <a:t>F 81 </a:t>
            </a:r>
            <a:r>
              <a:rPr lang="ru-RU" altLang="en-US" sz="2800"/>
              <a:t>Специфични развојни поремећаји школских вештина</a:t>
            </a:r>
            <a:endParaRPr lang="en-US" altLang="en-US" sz="2800"/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F 82 </a:t>
            </a:r>
            <a:r>
              <a:rPr lang="ru-RU" altLang="en-US" sz="2800"/>
              <a:t>Специфични развојни поремећаји моторне функције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/>
              <a:t>F 83 Мешовити специфични развојни поремећаји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341"/>
    </mc:Choice>
    <mc:Fallback xmlns="">
      <p:transition spd="slow" advTm="6034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5C9EEE3E-788B-4C52-BF36-9EFD2432EB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b="1" i="1"/>
              <a:t>АСПЕРГЕРОВ ПОРЕМЕЋАЈ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9705579D-9D95-4F03-AC3B-69DF87ADDD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r>
              <a:rPr lang="en-US" sz="2800" dirty="0"/>
              <a:t>	</a:t>
            </a:r>
            <a:r>
              <a:rPr lang="ru-RU" sz="2800" dirty="0"/>
              <a:t>Квалитативно оштећене социјалне интеракције детета и околине: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800" dirty="0"/>
              <a:t>а)	оштећење невербалне интеракције као што је поглед, израз лица, говор тела;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800" dirty="0"/>
              <a:t>б)	неуспех у равоју односа са вршњацима одређеног узраста;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800" dirty="0"/>
              <a:t>в)	без спонатаности у заједничким пријатним активностима;</a:t>
            </a:r>
          </a:p>
          <a:p>
            <a:pPr marL="0" indent="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800" dirty="0"/>
              <a:t>г) без реципроцитета (узвраћања) у емоционални реакцијама.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392"/>
    </mc:Choice>
    <mc:Fallback xmlns="">
      <p:transition spd="slow" advTm="38392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D7993274-3E20-48C3-9636-39B155757A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b="1" i="1"/>
              <a:t>АСПЕРГЕРОВ ПОРЕМЕЋАЈ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CFCC94C7-2235-487D-B808-B5A1783227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sr-Latn-C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ru-RU" dirty="0"/>
              <a:t>Рестриктивни репетитивни и стереотипни обрасци понашања, интересовања и активности 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357"/>
    </mc:Choice>
    <mc:Fallback xmlns="">
      <p:transition spd="slow" advTm="34357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>
            <a:extLst>
              <a:ext uri="{FF2B5EF4-FFF2-40B4-BE49-F238E27FC236}">
                <a16:creationId xmlns:a16="http://schemas.microsoft.com/office/drawing/2014/main" id="{0226FFD8-F48D-4973-B3B7-729B1AA68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90 </a:t>
            </a:r>
            <a:r>
              <a:rPr lang="en-US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Хиперкинетички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поремећај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Content Placeholder 2">
            <a:extLst>
              <a:ext uri="{FF2B5EF4-FFF2-40B4-BE49-F238E27FC236}">
                <a16:creationId xmlns:a16="http://schemas.microsoft.com/office/drawing/2014/main" id="{F0829DAA-E15D-4CE2-8713-00B201DA86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1113" y="1612900"/>
            <a:ext cx="7354887" cy="4525963"/>
          </a:xfrm>
        </p:spPr>
        <p:txBody>
          <a:bodyPr/>
          <a:lstStyle/>
          <a:p>
            <a:pPr algn="just">
              <a:buFont typeface="Wingdings" panose="05000000000000000000" pitchFamily="2" charset="2"/>
              <a:buNone/>
            </a:pPr>
            <a:r>
              <a:rPr lang="pl-PL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Ради се о групи поремећаја чије су каратеристике: </a:t>
            </a:r>
            <a:endParaRPr lang="en-GB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рани почетак</a:t>
            </a:r>
            <a:endParaRPr lang="en-GB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комбинација хиперактивног, лоше модулисаног понашања са упадљивом непажњом и неистрајношћу при извршавању задатака </a:t>
            </a:r>
            <a:endParaRPr lang="en-GB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овакво понашање се ригиструје у 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пуно </a:t>
            </a:r>
            <a:r>
              <a:rPr lang="pl-PL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ситуација и перзистира кроз време.</a:t>
            </a: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686"/>
    </mc:Choice>
    <mc:Fallback xmlns="">
      <p:transition spd="slow" advTm="27686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19E2076F-A347-4271-BBA6-1BB66F58E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en-US" sz="36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Епидемиологија</a:t>
            </a:r>
            <a:endParaRPr lang="en-US" altLang="en-US" sz="3600"/>
          </a:p>
        </p:txBody>
      </p:sp>
      <p:sp>
        <p:nvSpPr>
          <p:cNvPr id="27651" name="Content Placeholder 2">
            <a:extLst>
              <a:ext uri="{FF2B5EF4-FFF2-40B4-BE49-F238E27FC236}">
                <a16:creationId xmlns:a16="http://schemas.microsoft.com/office/drawing/2014/main" id="{5ECBBFAE-F216-4697-970E-35E110CBBA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l-PL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САД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најмање 3% деце пати од ове врсте поремећаја који утиче на њихов успех у основном школовању. </a:t>
            </a: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l-PL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Однос заступљености дечака у односу на девојчице на терену износи </a:t>
            </a:r>
            <a:r>
              <a:rPr lang="pl-PL" altLang="en-US" sz="28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l-PL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pl-PL" altLang="en-US" sz="280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pl-PL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, док је тај однос код деце која се доводе на терапију </a:t>
            </a:r>
            <a:r>
              <a:rPr lang="pl-PL" altLang="en-US" sz="28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pl-PL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pl-PL" altLang="en-US" sz="280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pl-PL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за дечаке.</a:t>
            </a: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None/>
            </a:pP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785"/>
    </mc:Choice>
    <mc:Fallback xmlns="">
      <p:transition spd="slow" advTm="39785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7E31EB67-7694-494E-B903-279C59AC4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en-US" sz="36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Етиологија</a:t>
            </a:r>
            <a:endParaRPr lang="en-US" altLang="en-US"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675" name="Content Placeholder 2">
            <a:extLst>
              <a:ext uri="{FF2B5EF4-FFF2-40B4-BE49-F238E27FC236}">
                <a16:creationId xmlns:a16="http://schemas.microsoft.com/office/drawing/2014/main" id="{FF4E2353-D0DB-4773-BB81-1768B219D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pl-PL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ежа структурна оштећења мозга</a:t>
            </a: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pl-PL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иохемијск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pl-PL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</a:p>
          <a:p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pl-PL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сетљивост на одеређену врсту хране </a:t>
            </a: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pl-PL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инимална дисфункција мозга без познатог разлога. </a:t>
            </a: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 који доприносе настанку обољења су и распад породице ил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pl-PL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напетост у њој; поремећени ставови родитеља према учењу као и неодследност у бризи и усмеравању детета.</a:t>
            </a: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965"/>
    </mc:Choice>
    <mc:Fallback xmlns="">
      <p:transition spd="slow" advTm="43965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045E8C06-FC1B-41A1-A5D3-EE9EFE46D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en-US" sz="36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слика</a:t>
            </a:r>
            <a:endParaRPr lang="en-US" altLang="en-US"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699" name="Content Placeholder 2">
            <a:extLst>
              <a:ext uri="{FF2B5EF4-FFF2-40B4-BE49-F238E27FC236}">
                <a16:creationId xmlns:a16="http://schemas.microsoft.com/office/drawing/2014/main" id="{8C4FD2AA-D922-4E2F-A55B-FB5B13531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pl-PL" altLang="en-US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ажњ</a:t>
            </a:r>
            <a:r>
              <a:rPr lang="en-US" altLang="en-US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а- хипервигилност, </a:t>
            </a:r>
            <a:r>
              <a:rPr lang="pl-PL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немогућно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ст </a:t>
            </a:r>
            <a:r>
              <a:rPr lang="pl-PL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концентрације, осим на кратко 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altLang="en-US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Хиперактивност</a:t>
            </a:r>
            <a:r>
              <a:rPr lang="en-US" altLang="en-US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pl-PL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немогућност да се седи мирно, непрекидн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pl-PL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устајање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altLang="en-US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Координација</a:t>
            </a:r>
            <a:r>
              <a:rPr lang="pl-PL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altLang="en-US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Импулсивност</a:t>
            </a:r>
            <a:r>
              <a:rPr lang="pl-PL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altLang="en-US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Незрело понашање</a:t>
            </a:r>
            <a:r>
              <a:rPr lang="pl-PL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altLang="en-US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Перцептивни проблеми</a:t>
            </a:r>
            <a:endParaRPr lang="en-US" altLang="en-US" sz="24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None/>
            </a:pPr>
            <a:r>
              <a:rPr lang="pl-PL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214"/>
    </mc:Choice>
    <mc:Fallback xmlns="">
      <p:transition spd="slow" advTm="78214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id="{FA9FE601-3610-4EE5-895C-8FE7D09F1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Лечење</a:t>
            </a:r>
            <a:endParaRPr lang="en-US" altLang="en-US"/>
          </a:p>
        </p:txBody>
      </p:sp>
      <p:sp>
        <p:nvSpPr>
          <p:cNvPr id="30723" name="Content Placeholder 2">
            <a:extLst>
              <a:ext uri="{FF2B5EF4-FFF2-40B4-BE49-F238E27FC236}">
                <a16:creationId xmlns:a16="http://schemas.microsoft.com/office/drawing/2014/main" id="{F072E7FA-8982-4F30-A4C9-88D5A0CE9A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altLang="en-US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Од суштинског значаја је блиска сарадња са родитељима и школом, али и њихова међусобна сарадња. </a:t>
            </a:r>
            <a:endParaRPr lang="en-US" altLang="en-US" sz="24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Као новина у терапији овог пормећаја, данас се примењују </a:t>
            </a:r>
            <a:r>
              <a:rPr lang="pl-PL" altLang="en-US" sz="2400" i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стимуланси централног нервног система</a:t>
            </a:r>
            <a:r>
              <a:rPr lang="pl-PL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(метилфенидат, декстроамфетамин, магнезијум-пемолин). 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Ови лекови, изгледа, повећавају распон и организацију пажње, побољшавају будност и смањују реакције на споредне стимулусе.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2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094"/>
    </mc:Choice>
    <mc:Fallback xmlns="">
      <p:transition spd="slow" advTm="51094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>
            <a:extLst>
              <a:ext uri="{FF2B5EF4-FFF2-40B4-BE49-F238E27FC236}">
                <a16:creationId xmlns:a16="http://schemas.microsoft.com/office/drawing/2014/main" id="{5DA6465E-CBEF-4BEB-9CBB-90A4410E3A1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R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АДОЛЕСЦЕНТНА ПСИХИЈАТРИЈА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747" name="Rectangle 5">
            <a:extLst>
              <a:ext uri="{FF2B5EF4-FFF2-40B4-BE49-F238E27FC236}">
                <a16:creationId xmlns:a16="http://schemas.microsoft.com/office/drawing/2014/main" id="{E62C9390-8ED8-49A1-946D-E61673B60A3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711"/>
    </mc:Choice>
    <mc:Fallback xmlns="">
      <p:transition spd="slow" advTm="13711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6819653F-9406-4F92-AFF7-B235978C7E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br>
              <a:rPr lang="en-US" altLang="en-US" sz="3200"/>
            </a:br>
            <a:r>
              <a:rPr lang="en-US" altLang="en-US" sz="3200" b="1"/>
              <a:t>ПСИХОПАТОЛОГИЈА АДОЛЕСЦЕНТНОГ ДОБА</a:t>
            </a:r>
            <a:br>
              <a:rPr lang="en-US" altLang="en-US" sz="3200" b="1"/>
            </a:br>
            <a:endParaRPr lang="en-US" altLang="en-US" sz="3200" b="1"/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58FE330C-0320-41FF-8CB6-5EF73AA662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/>
              <a:t>Поремећаји идентитета</a:t>
            </a:r>
          </a:p>
          <a:p>
            <a:pPr eaLnBrk="1" hangingPunct="1"/>
            <a:r>
              <a:rPr lang="en-US" altLang="en-US"/>
              <a:t>Криза интимности,</a:t>
            </a:r>
          </a:p>
          <a:p>
            <a:pPr eaLnBrk="1" hangingPunct="1"/>
            <a:r>
              <a:rPr lang="en-US" altLang="en-US"/>
              <a:t>Криза зависности,</a:t>
            </a:r>
          </a:p>
          <a:p>
            <a:pPr eaLnBrk="1" hangingPunct="1"/>
            <a:r>
              <a:rPr lang="en-US" altLang="en-US"/>
              <a:t>Криза рада и сваралаштва,</a:t>
            </a:r>
          </a:p>
          <a:p>
            <a:pPr eaLnBrk="1" hangingPunct="1"/>
            <a:r>
              <a:rPr lang="en-US" altLang="en-US"/>
              <a:t>Криза одлучивања.</a:t>
            </a:r>
          </a:p>
          <a:p>
            <a:pPr eaLnBrk="1" hangingPunct="1"/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627"/>
    </mc:Choice>
    <mc:Fallback xmlns="">
      <p:transition spd="slow" advTm="14627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3A0BF447-9116-41EB-BD62-A48050311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Криза ауторитета</a:t>
            </a:r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692E2E21-4C0B-4D39-AB42-0CF7653A85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Околина чини (свесне или несвесне) баријере да га прихвати као одраслог</a:t>
            </a:r>
          </a:p>
          <a:p>
            <a:pPr eaLnBrk="1" hangingPunct="1"/>
            <a:r>
              <a:rPr lang="en-US" altLang="en-US"/>
              <a:t>Психосоцијалне претензије адолесцента наспрам носиоца норми и забрана</a:t>
            </a:r>
          </a:p>
          <a:p>
            <a:pPr eaLnBrk="1" hangingPunct="1"/>
            <a:r>
              <a:rPr lang="en-US" altLang="en-US"/>
              <a:t>Пасивни/активни отпор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374"/>
    </mc:Choice>
    <mc:Fallback xmlns="">
      <p:transition spd="slow" advTm="44374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18260A4D-2A76-4B03-BE3E-F07A23D904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b="1"/>
              <a:t>ДЕЧИЈА ПСИХИЈАТРИЈА</a:t>
            </a:r>
            <a:br>
              <a:rPr lang="sr-Latn-CS" altLang="en-US" sz="3200" b="1"/>
            </a:br>
            <a:r>
              <a:rPr lang="sr-Latn-CS" altLang="en-US" sz="3200" b="1"/>
              <a:t> </a:t>
            </a:r>
            <a:r>
              <a:rPr lang="fr-FR" altLang="en-US" sz="3200"/>
              <a:t>MK</a:t>
            </a:r>
            <a:r>
              <a:rPr lang="en-US" altLang="en-US" sz="3200"/>
              <a:t>Б</a:t>
            </a:r>
            <a:r>
              <a:rPr lang="fr-FR" altLang="en-US" sz="3200"/>
              <a:t>-X (1992)</a:t>
            </a:r>
            <a:r>
              <a:rPr lang="sr-Latn-CS" altLang="en-US" sz="3200"/>
              <a:t> </a:t>
            </a:r>
            <a:endParaRPr lang="en-US" altLang="en-US" sz="4000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E6D57A23-DFDC-4333-9F96-51B516FAF9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/>
              <a:t>F 84 Первазивни развојни пормећаји</a:t>
            </a:r>
          </a:p>
          <a:p>
            <a:pPr eaLnBrk="1" hangingPunct="1"/>
            <a:r>
              <a:rPr lang="en-US" altLang="en-US" sz="2400"/>
              <a:t>F 84.0 Дечији аутизам</a:t>
            </a:r>
          </a:p>
          <a:p>
            <a:pPr eaLnBrk="1" hangingPunct="1"/>
            <a:r>
              <a:rPr lang="en-US" altLang="en-US" sz="2400"/>
              <a:t>F 84.1 Атипични аутизам</a:t>
            </a:r>
          </a:p>
          <a:p>
            <a:pPr eaLnBrk="1" hangingPunct="1"/>
            <a:r>
              <a:rPr lang="en-US" altLang="en-US" sz="2400"/>
              <a:t>F 84.2 Реттов синдром</a:t>
            </a:r>
          </a:p>
          <a:p>
            <a:pPr eaLnBrk="1" hangingPunct="1"/>
            <a:r>
              <a:rPr lang="en-US" altLang="en-US" sz="2400"/>
              <a:t>F 84.3 Други дезинтегративни поремећај детињства</a:t>
            </a:r>
          </a:p>
          <a:p>
            <a:pPr eaLnBrk="1" hangingPunct="1"/>
            <a:r>
              <a:rPr lang="en-US" altLang="en-US" sz="2400"/>
              <a:t>F 84.4 Хиперкинетички пормећај удружен са мент. ретардацијом и стереотипним окретима</a:t>
            </a:r>
          </a:p>
          <a:p>
            <a:pPr eaLnBrk="1" hangingPunct="1"/>
            <a:r>
              <a:rPr lang="en-US" altLang="en-US" sz="2400"/>
              <a:t>F 84.5 Аспергеров синдром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123"/>
    </mc:Choice>
    <mc:Fallback xmlns="">
      <p:transition spd="slow" advTm="67123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D1CC6177-438C-486D-8545-E0DF4CA74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Криза или конфузија идентитета</a:t>
            </a:r>
          </a:p>
        </p:txBody>
      </p:sp>
      <p:sp>
        <p:nvSpPr>
          <p:cNvPr id="37891" name="Content Placeholder 2">
            <a:extLst>
              <a:ext uri="{FF2B5EF4-FFF2-40B4-BE49-F238E27FC236}">
                <a16:creationId xmlns:a16="http://schemas.microsoft.com/office/drawing/2014/main" id="{7ADD2391-52C4-4E1C-B71F-C13E955119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Преиспитивање својих животних циљева и улога у практичној реалној средини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Ко сам ја? Зашто сам такав? Какав би требало да будем? Зашто се уопште живи?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Прати је анксиозност, збуњеност, агресија, осећање отуђености, усамљености, инфериорности...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Лака мета одређеним групама: навијачке, религионзне, друштвено - политичке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793"/>
    </mc:Choice>
    <mc:Fallback xmlns="">
      <p:transition spd="slow" advTm="49793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id="{584CE619-DD76-41AE-85D8-5629B8760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Криза сексуалности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F99966-0D6E-4FE2-8952-ED45D30A3C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Потреба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задовољењем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изразито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јаког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сексуалоног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нагона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Немогућност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реализације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социјалних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забрана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Манифестује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сексуалном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аскезом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пак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сексуалном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моралном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детериорацијом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адолесценцији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открива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сексуална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орјентација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Опасност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нежељених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трудноћа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полно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преносивих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болести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049"/>
    </mc:Choice>
    <mc:Fallback xmlns="">
      <p:transition spd="slow" advTm="65049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BAFD5051-77D7-45F0-AE9E-3443A05FAA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ПСИХОПАТОЛОГИЈА АДОЛЕСЦЕНТНОГ ДОБА</a:t>
            </a:r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D3D162BF-9932-46A1-B987-F1D8D95E25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Адолесцентна криза </a:t>
            </a:r>
          </a:p>
          <a:p>
            <a:pPr eaLnBrk="1" hangingPunct="1"/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Афективни поремећаји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депресија, манија)</a:t>
            </a:r>
          </a:p>
          <a:p>
            <a:pPr eaLnBrk="1" hangingPunct="1"/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Епилепсија</a:t>
            </a:r>
          </a:p>
          <a:p>
            <a:pPr eaLnBrk="1" hangingPunct="1"/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 исхране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(anorexija, bulimija)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 понашања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крађе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рекетирање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клађење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коцкање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Злостављање и занемаривање</a:t>
            </a:r>
          </a:p>
          <a:p>
            <a:pPr eaLnBrk="1" hangingPunct="1"/>
            <a:r>
              <a:rPr lang="ru-RU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ПУШЕЊЕ, АЛОКОХОЛИЗАМ, ЗЛОУПОТРЕБА ПСИХОАКТИВНИХ СУПСТАНЦИ </a:t>
            </a:r>
          </a:p>
          <a:p>
            <a:pPr eaLnBrk="1" hangingPunct="1"/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Полно преносиве болести</a:t>
            </a:r>
          </a:p>
          <a:p>
            <a:pPr eaLnBrk="1" hangingPunct="1"/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782"/>
    </mc:Choice>
    <mc:Fallback xmlns="">
      <p:transition spd="slow" advTm="67782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6">
            <a:extLst>
              <a:ext uri="{FF2B5EF4-FFF2-40B4-BE49-F238E27FC236}">
                <a16:creationId xmlns:a16="http://schemas.microsoft.com/office/drawing/2014/main" id="{101CFE0C-61C9-44FC-B41F-ADA3D2779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br>
              <a:rPr lang="en-US" altLang="en-US" sz="4000" i="1"/>
            </a:br>
            <a:r>
              <a:rPr lang="en-US" altLang="en-US" sz="3600" i="1"/>
              <a:t>ANOREXIA NERVOSA</a:t>
            </a:r>
            <a:r>
              <a:rPr lang="en-US" altLang="en-US" sz="3600" b="1"/>
              <a:t> </a:t>
            </a:r>
            <a:br>
              <a:rPr lang="en-US" altLang="en-US" sz="3600" b="1"/>
            </a:br>
            <a:r>
              <a:rPr lang="en-US" altLang="en-US" sz="3600"/>
              <a:t>(МЕНТАЛНА АНОРЕКСИЈА)</a:t>
            </a:r>
            <a:br>
              <a:rPr lang="en-US" altLang="en-US" sz="3600"/>
            </a:br>
            <a:endParaRPr lang="en-GB" altLang="en-US" sz="3600"/>
          </a:p>
        </p:txBody>
      </p:sp>
      <p:sp>
        <p:nvSpPr>
          <p:cNvPr id="40963" name="Content Placeholder 7">
            <a:extLst>
              <a:ext uri="{FF2B5EF4-FFF2-40B4-BE49-F238E27FC236}">
                <a16:creationId xmlns:a16="http://schemas.microsoft.com/office/drawing/2014/main" id="{EAA212A9-06D2-4AD3-B35B-719B93A5E0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Anorexia≠губитак апетита</a:t>
            </a:r>
            <a:endParaRPr lang="en-GB" altLang="en-US"/>
          </a:p>
        </p:txBody>
      </p:sp>
      <p:pic>
        <p:nvPicPr>
          <p:cNvPr id="40964" name="Picture 3" descr="C:\Users\Dragana\Pictures\anorexia flaster.jpg">
            <a:extLst>
              <a:ext uri="{FF2B5EF4-FFF2-40B4-BE49-F238E27FC236}">
                <a16:creationId xmlns:a16="http://schemas.microsoft.com/office/drawing/2014/main" id="{D8A2374D-A432-44F0-A936-E680C3DAA3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463" y="2717800"/>
            <a:ext cx="4084637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208"/>
    </mc:Choice>
    <mc:Fallback xmlns="">
      <p:transition spd="slow" advTm="37208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5FB0CBBF-5BC5-413E-B266-F0BF016D46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3200" i="1"/>
              <a:t>ANOREXIA NERVOSA</a:t>
            </a:r>
            <a:r>
              <a:rPr lang="en-US" altLang="en-US" sz="3200" b="1"/>
              <a:t> </a:t>
            </a:r>
            <a:br>
              <a:rPr lang="en-US" altLang="en-US" sz="3200" b="1"/>
            </a:br>
            <a:r>
              <a:rPr lang="en-US" altLang="en-US" sz="3200"/>
              <a:t>(МЕНТАЛНА АНОРЕКСИЈА)</a:t>
            </a:r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A8C6FF90-8F8F-49A0-9B8A-34A27C6A5F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sr-Latn-RS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/>
              <a:t>Губитак на телесној тежини или немогућност постизања и/или одржавања очекиване телесне тежине у односу на узраст и телесну висину- 15% губитка од очекиване телесне тежине је знак који алрмира!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/>
              <a:t>Интензиван страх од од добијања на тежини или дебљања, чак и када су видно испод жељене тежине;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/>
              <a:t>Поремећај у перцепцији свога тела- неподударност представе о себи и реалног доживљаја;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/>
              <a:t>Аменореја у постменархалном периоду (изостанак три консекутивна циклуса). 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460"/>
    </mc:Choice>
    <mc:Fallback xmlns="">
      <p:transition spd="slow" advTm="6946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Dragana\Pictures\anorexia.jpg">
            <a:extLst>
              <a:ext uri="{FF2B5EF4-FFF2-40B4-BE49-F238E27FC236}">
                <a16:creationId xmlns:a16="http://schemas.microsoft.com/office/drawing/2014/main" id="{EB0D5885-D76E-4BF0-A298-161E08A924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513" y="2001838"/>
            <a:ext cx="2859087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1" name="Picture 3" descr="C:\Users\Dragana\Pictures\ogledalo, anorexia.jpg">
            <a:extLst>
              <a:ext uri="{FF2B5EF4-FFF2-40B4-BE49-F238E27FC236}">
                <a16:creationId xmlns:a16="http://schemas.microsoft.com/office/drawing/2014/main" id="{15D31CE5-B04F-42D0-9342-6C97FEC74B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0" y="4114800"/>
            <a:ext cx="2806700" cy="229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Title 1">
            <a:extLst>
              <a:ext uri="{FF2B5EF4-FFF2-40B4-BE49-F238E27FC236}">
                <a16:creationId xmlns:a16="http://schemas.microsoft.com/office/drawing/2014/main" id="{229D2076-59A1-4730-A05C-5CEF62C8C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 sz="3200"/>
              <a:t>Поремећај телесне схеме, поремећај у перцепцији свога тела</a:t>
            </a:r>
            <a:br>
              <a:rPr lang="ru-RU" altLang="en-US" sz="3200"/>
            </a:br>
            <a:endParaRPr lang="en-GB" altLang="en-US" sz="32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569"/>
    </mc:Choice>
    <mc:Fallback xmlns="">
      <p:transition spd="slow" advTm="21569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DDFCB7FF-774F-4E71-B4B8-28FB080A6A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i="1"/>
              <a:t>ANOREXIA NERVOSA</a:t>
            </a:r>
            <a:r>
              <a:rPr lang="en-US" altLang="en-US" sz="4000" b="1"/>
              <a:t> </a:t>
            </a:r>
            <a:br>
              <a:rPr lang="en-US" altLang="en-US" sz="4000" b="1"/>
            </a:br>
            <a:endParaRPr lang="en-US" altLang="en-US" sz="3200"/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5C049ABC-4E4A-4FE8-A111-259336B887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ru-RU" i="1" dirty="0"/>
              <a:t>Два подтипа:</a:t>
            </a:r>
          </a:p>
          <a:p>
            <a:pPr eaLnBrk="1" hangingPunct="1">
              <a:defRPr/>
            </a:pPr>
            <a:r>
              <a:rPr lang="ru-RU" dirty="0"/>
              <a:t>рестриктивни тип;</a:t>
            </a:r>
          </a:p>
          <a:p>
            <a:pPr eaLnBrk="1" hangingPunct="1">
              <a:defRPr/>
            </a:pPr>
            <a:r>
              <a:rPr lang="ru-RU" dirty="0"/>
              <a:t>тип са кризама узимања превелике количине хране/ коришћење пургатива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096"/>
    </mc:Choice>
    <mc:Fallback xmlns="">
      <p:transition spd="slow" advTm="34096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FF627099-887B-4F7E-AE5D-58D6C2C9F9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/>
              <a:t>BULIMIA</a:t>
            </a:r>
            <a:r>
              <a:rPr lang="en-US" altLang="en-US" b="1" i="1"/>
              <a:t> NERVOSA</a:t>
            </a:r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96712B31-D9CE-44F8-AD1C-441785CF331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  <a:defRPr/>
            </a:pPr>
            <a:r>
              <a:rPr lang="ru-RU" sz="1800" dirty="0"/>
              <a:t>Рекурентне епизоде прекомерног узимања хране (узимање огромних количина хране за кратак период времена са осећајем да се овакво понашање не може контролисати или зауставити);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ru-RU" sz="1800" dirty="0"/>
              <a:t>Рекурентно компензаторно понашње којим се покушава спречити добијање на тежини;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ru-RU" sz="1800" dirty="0"/>
              <a:t>Самопроцена (самовредновање) је превасходно засновано на облику и тежини тела 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sz="1800" dirty="0"/>
          </a:p>
        </p:txBody>
      </p:sp>
      <p:pic>
        <p:nvPicPr>
          <p:cNvPr id="45060" name="Picture 5" descr="bulimija">
            <a:extLst>
              <a:ext uri="{FF2B5EF4-FFF2-40B4-BE49-F238E27FC236}">
                <a16:creationId xmlns:a16="http://schemas.microsoft.com/office/drawing/2014/main" id="{196FC9D4-84D9-4F02-89E5-50EBB9DF24B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61088" y="2782888"/>
            <a:ext cx="1447800" cy="2159000"/>
          </a:xfr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135"/>
    </mc:Choice>
    <mc:Fallback xmlns="">
      <p:transition spd="slow" advTm="45135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6470D339-56AD-4458-8F70-883FB8F8D5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/>
              <a:t>ДЕЧИЈА ПСИХИЈАТРИЈА</a:t>
            </a:r>
            <a:br>
              <a:rPr lang="sr-Latn-CS" altLang="en-US" sz="3200" b="1"/>
            </a:br>
            <a:r>
              <a:rPr lang="sr-Latn-CS" altLang="en-US" sz="3200" b="1"/>
              <a:t> </a:t>
            </a:r>
            <a:r>
              <a:rPr lang="fr-FR" altLang="en-US" sz="3200"/>
              <a:t>MK</a:t>
            </a:r>
            <a:r>
              <a:rPr lang="en-US" altLang="en-US" sz="3200"/>
              <a:t>Б</a:t>
            </a:r>
            <a:r>
              <a:rPr lang="fr-FR" altLang="en-US" sz="3200"/>
              <a:t>-X (1992)</a:t>
            </a:r>
            <a:r>
              <a:rPr lang="sr-Latn-CS" altLang="en-US" sz="3200"/>
              <a:t> </a:t>
            </a:r>
            <a:endParaRPr lang="en-US" altLang="en-US" sz="3200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B201AF2E-41F3-4DDD-9A11-DCC852A889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000"/>
              <a:t>F 90-Ф98 </a:t>
            </a:r>
            <a:r>
              <a:rPr lang="en-US" altLang="en-US" sz="2000" b="1"/>
              <a:t>ПОРЕМЕЋАЈИ ПОНАШАЊА И ЕМОЦИЈА СА ПОЧЕТКОМ ОБИЧНО У ДЕТИЊСТВУ И АДОЛЕСЦЕНЦИЈИ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br>
              <a:rPr lang="en-US" altLang="en-US" sz="2000"/>
            </a:br>
            <a:r>
              <a:rPr lang="en-US" altLang="en-US" sz="2000"/>
              <a:t>F 90 Хиперкинетички поремећај</a:t>
            </a:r>
            <a:br>
              <a:rPr lang="en-US" altLang="en-US" sz="2000"/>
            </a:br>
            <a:r>
              <a:rPr lang="en-US" altLang="en-US" sz="2000"/>
              <a:t>F 91 Поремећаји понашања</a:t>
            </a:r>
            <a:br>
              <a:rPr lang="en-US" altLang="en-US" sz="2000"/>
            </a:br>
            <a:r>
              <a:rPr lang="en-US" altLang="en-US" sz="2000"/>
              <a:t>F 92 Мешовити пормећаји понашања и емоција</a:t>
            </a:r>
            <a:br>
              <a:rPr lang="en-US" altLang="en-US" sz="2000"/>
            </a:br>
            <a:r>
              <a:rPr lang="en-US" altLang="en-US" sz="2000"/>
              <a:t>F 93 Емоционални пормећаји са почетком специфичним за детињство</a:t>
            </a:r>
            <a:br>
              <a:rPr lang="en-US" altLang="en-US" sz="2000"/>
            </a:br>
            <a:r>
              <a:rPr lang="en-US" altLang="en-US" sz="2000"/>
              <a:t>F 94 Поремећаји социјалног функционисања са почетком специфичним за детињство и адолесценцију</a:t>
            </a:r>
            <a:br>
              <a:rPr lang="en-US" altLang="en-US" sz="2000"/>
            </a:br>
            <a:r>
              <a:rPr lang="en-US" altLang="en-US" sz="2000"/>
              <a:t>F 95 Тик поремећаји</a:t>
            </a:r>
            <a:br>
              <a:rPr lang="en-US" altLang="en-US" sz="2000"/>
            </a:br>
            <a:r>
              <a:rPr lang="en-US" altLang="en-US" sz="2000"/>
              <a:t>F 98 Други поремећаји понашања и емоционални поремећаји са почетком обично у детињству и адолесценцији (неорганска енуреза, неорганска енкопреза, поремећаји исхране у детињству и адолесценцији, муцање итд.)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567"/>
    </mc:Choice>
    <mc:Fallback xmlns="">
      <p:transition spd="slow" advTm="45567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DBE957EF-63B5-48DC-A230-71A6111EB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alt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Развијање још прецизнијих критеријума</a:t>
            </a:r>
            <a:b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/>
          </a:p>
        </p:txBody>
      </p:sp>
      <p:sp>
        <p:nvSpPr>
          <p:cNvPr id="8195" name="Content Placeholder 2">
            <a:extLst>
              <a:ext uri="{FF2B5EF4-FFF2-40B4-BE49-F238E27FC236}">
                <a16:creationId xmlns:a16="http://schemas.microsoft.com/office/drawing/2014/main" id="{46F7012E-4BA5-4090-87BD-DF16789034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solidFill>
                  <a:srgbClr val="FF0000"/>
                </a:solidFill>
              </a:rPr>
              <a:t>Autism spectrum disorder (ASD)- 4</a:t>
            </a:r>
          </a:p>
          <a:p>
            <a:r>
              <a:rPr lang="en-US" altLang="en-US"/>
              <a:t>ADHD- 12/7</a:t>
            </a:r>
          </a:p>
          <a:p>
            <a:r>
              <a:rPr lang="en-US" altLang="en-US"/>
              <a:t>PTSD- 6</a:t>
            </a:r>
          </a:p>
          <a:p>
            <a:r>
              <a:rPr lang="en-US" altLang="en-US"/>
              <a:t>Specific learning disorder</a:t>
            </a:r>
          </a:p>
          <a:p>
            <a:r>
              <a:rPr lang="en-US" altLang="en-US"/>
              <a:t>Eating disorder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757"/>
    </mc:Choice>
    <mc:Fallback xmlns="">
      <p:transition spd="slow" advTm="42757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9CCCD3B7-47B0-466B-85E5-500057FF6F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RS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АУТИСТИЧНИ ПОРЕМЕЋАЈ</a:t>
            </a:r>
            <a:br>
              <a:rPr lang="sr-Cyrl-RS" sz="3200" b="1" i="1" dirty="0"/>
            </a:br>
            <a:r>
              <a:rPr lang="sr-Cyrl-RS" sz="3200" b="1" i="1" dirty="0"/>
              <a:t>Етиологија</a:t>
            </a:r>
            <a:endParaRPr lang="en-US" sz="3200" dirty="0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91E62932-24EC-4F2D-82A0-37250E7E33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/>
              <a:t>Предиспонирајући фактори- широки спектар перинаталних и конгениталних стања која изазивају дисфункцију мозга (рубеола мајке, крвављења након првог тромесечја трудноће, хипоксија током порођаја, фрагилни </a:t>
            </a:r>
            <a:r>
              <a:rPr lang="pl-PL" altLang="en-US" sz="2400"/>
              <a:t>X, </a:t>
            </a:r>
            <a:r>
              <a:rPr lang="en-US" altLang="en-US" sz="2400"/>
              <a:t>стања имуноинкомаптибилије).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/>
              <a:t>Неуроанатомска истраживања- абнормалности у темпоралном лобусу могле бити пресудно важне у аутистичком поремећају.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/>
              <a:t>Смањење Пуркињеових ћелија у малом мозгу резултира у нарушавању пажње и сензорног процесирања.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/>
              <a:t>Биохемијски налази- у око трећине деце са аутистичним поремећајем налазимо повишене нивое серотонина.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922"/>
    </mc:Choice>
    <mc:Fallback xmlns="">
      <p:transition spd="slow" advTm="11692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7F97A-EAB4-4576-AFBF-C4C8E5ADF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АУТИСТИЧНИ ПОРЕМЕЋАЈ</a:t>
            </a:r>
            <a:br>
              <a:rPr lang="sr-Cyrl-RS" sz="3200" b="1" i="1" dirty="0"/>
            </a:br>
            <a:r>
              <a:rPr lang="sr-Cyrl-RS" sz="3200" b="1" i="1" dirty="0"/>
              <a:t>Етиологија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1387B-9F4C-4107-B30E-7F66D89E85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sr-Cyrl-RS" dirty="0"/>
              <a:t>Смањење Пуркињеових ћелија у малом мозгу резултира у нарушавању пажње и сензорног процесирања.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RS" dirty="0"/>
              <a:t>Биохемијски налази- у око трећине деце са аутистичним поремећајем налазимо повишене нивое серотонина.</a:t>
            </a:r>
            <a:endParaRPr lang="en-US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287"/>
    </mc:Choice>
    <mc:Fallback xmlns="">
      <p:transition spd="slow" advTm="31287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8C678032-AF8A-4B75-B743-3EC99A5228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b="1" i="1"/>
              <a:t>АУТИСТИЧНИ ПОРЕМЕЋАЈ</a:t>
            </a:r>
            <a:br>
              <a:rPr lang="en-US" altLang="en-US" sz="3200" b="1" i="1"/>
            </a:br>
            <a:r>
              <a:rPr lang="en-US" altLang="en-US" sz="3200" b="1" i="1"/>
              <a:t>Етиологија</a:t>
            </a:r>
            <a:endParaRPr lang="en-US" altLang="en-US" sz="4000"/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9476E72-D9FF-439B-AD53-C87FE3CCC8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en-US"/>
              <a:t>Поремећај се јавља у 2-5 деце на 10000.</a:t>
            </a:r>
          </a:p>
          <a:p>
            <a:pPr eaLnBrk="1" hangingPunct="1"/>
            <a:r>
              <a:rPr lang="ru-RU" altLang="en-US"/>
              <a:t>Претежно дечаци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568"/>
    </mc:Choice>
    <mc:Fallback xmlns="">
      <p:transition spd="slow" advTm="29568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Content Placeholder 3" descr="Vakicen, 1.jpg">
            <a:extLst>
              <a:ext uri="{FF2B5EF4-FFF2-40B4-BE49-F238E27FC236}">
                <a16:creationId xmlns:a16="http://schemas.microsoft.com/office/drawing/2014/main" id="{A1578A49-0944-4730-A64F-462CC29172A5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30513" y="230188"/>
            <a:ext cx="3316287" cy="1928812"/>
          </a:xfrm>
        </p:spPr>
      </p:pic>
      <p:pic>
        <p:nvPicPr>
          <p:cNvPr id="12291" name="Picture 2" descr="C:\Users\Dragana\Desktop\Slike\vakcine, 3.jpg">
            <a:extLst>
              <a:ext uri="{FF2B5EF4-FFF2-40B4-BE49-F238E27FC236}">
                <a16:creationId xmlns:a16="http://schemas.microsoft.com/office/drawing/2014/main" id="{BC7D3678-A868-4046-852C-6F91E4F00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700" y="2225675"/>
            <a:ext cx="337820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3" descr="C:\Users\Dragana\Desktop\Slike\vakcine, 2.jpg">
            <a:extLst>
              <a:ext uri="{FF2B5EF4-FFF2-40B4-BE49-F238E27FC236}">
                <a16:creationId xmlns:a16="http://schemas.microsoft.com/office/drawing/2014/main" id="{CC592BE2-BCFD-4C39-A9F5-5556C6CC84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470400"/>
            <a:ext cx="3387725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873"/>
    </mc:Choice>
    <mc:Fallback xmlns="">
      <p:transition spd="slow" advTm="12873"/>
    </mc:Fallback>
  </mc:AlternateContent>
</p:sld>
</file>

<file path=ppt/theme/theme1.xml><?xml version="1.0" encoding="utf-8"?>
<a:theme xmlns:a="http://schemas.openxmlformats.org/drawingml/2006/main" name="Default Design">
  <a:themeElements>
    <a:clrScheme name="Default Design 16">
      <a:dk1>
        <a:srgbClr val="000000"/>
      </a:dk1>
      <a:lt1>
        <a:srgbClr val="FFFFFF"/>
      </a:lt1>
      <a:dk2>
        <a:srgbClr val="000099"/>
      </a:dk2>
      <a:lt2>
        <a:srgbClr val="808080"/>
      </a:lt2>
      <a:accent1>
        <a:srgbClr val="4F70B1"/>
      </a:accent1>
      <a:accent2>
        <a:srgbClr val="8BA5CE"/>
      </a:accent2>
      <a:accent3>
        <a:srgbClr val="FFFFFF"/>
      </a:accent3>
      <a:accent4>
        <a:srgbClr val="000000"/>
      </a:accent4>
      <a:accent5>
        <a:srgbClr val="B2BBD5"/>
      </a:accent5>
      <a:accent6>
        <a:srgbClr val="7D95BA"/>
      </a:accent6>
      <a:hlink>
        <a:srgbClr val="FB6346"/>
      </a:hlink>
      <a:folHlink>
        <a:srgbClr val="FB9F86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B6346"/>
        </a:accent1>
        <a:accent2>
          <a:srgbClr val="FB9F86"/>
        </a:accent2>
        <a:accent3>
          <a:srgbClr val="FFFFFF"/>
        </a:accent3>
        <a:accent4>
          <a:srgbClr val="000000"/>
        </a:accent4>
        <a:accent5>
          <a:srgbClr val="FDB7B0"/>
        </a:accent5>
        <a:accent6>
          <a:srgbClr val="E3907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B6346"/>
        </a:accent1>
        <a:accent2>
          <a:srgbClr val="FB9F86"/>
        </a:accent2>
        <a:accent3>
          <a:srgbClr val="FFFFFF"/>
        </a:accent3>
        <a:accent4>
          <a:srgbClr val="000000"/>
        </a:accent4>
        <a:accent5>
          <a:srgbClr val="FDB7B0"/>
        </a:accent5>
        <a:accent6>
          <a:srgbClr val="E39079"/>
        </a:accent6>
        <a:hlink>
          <a:srgbClr val="FF3300"/>
        </a:hlink>
        <a:folHlink>
          <a:srgbClr val="FF52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4F70B1"/>
        </a:accent1>
        <a:accent2>
          <a:srgbClr val="8BA5CE"/>
        </a:accent2>
        <a:accent3>
          <a:srgbClr val="FFFFFF"/>
        </a:accent3>
        <a:accent4>
          <a:srgbClr val="000000"/>
        </a:accent4>
        <a:accent5>
          <a:srgbClr val="B2BBD5"/>
        </a:accent5>
        <a:accent6>
          <a:srgbClr val="7D95BA"/>
        </a:accent6>
        <a:hlink>
          <a:srgbClr val="FB6346"/>
        </a:hlink>
        <a:folHlink>
          <a:srgbClr val="FB9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99"/>
        </a:dk2>
        <a:lt2>
          <a:srgbClr val="808080"/>
        </a:lt2>
        <a:accent1>
          <a:srgbClr val="4F70B1"/>
        </a:accent1>
        <a:accent2>
          <a:srgbClr val="8BA5CE"/>
        </a:accent2>
        <a:accent3>
          <a:srgbClr val="FFFFFF"/>
        </a:accent3>
        <a:accent4>
          <a:srgbClr val="000000"/>
        </a:accent4>
        <a:accent5>
          <a:srgbClr val="B2BBD5"/>
        </a:accent5>
        <a:accent6>
          <a:srgbClr val="7D95BA"/>
        </a:accent6>
        <a:hlink>
          <a:srgbClr val="FB6346"/>
        </a:hlink>
        <a:folHlink>
          <a:srgbClr val="FB9F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1769</Words>
  <Application>Microsoft Office PowerPoint</Application>
  <PresentationFormat>On-screen Show (4:3)</PresentationFormat>
  <Paragraphs>168</Paragraphs>
  <Slides>37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Arial</vt:lpstr>
      <vt:lpstr>Times New Roman</vt:lpstr>
      <vt:lpstr>Wingdings</vt:lpstr>
      <vt:lpstr>Default Design</vt:lpstr>
      <vt:lpstr>     ДЕЧИЈА И АДОЛЕСЦЕНТНА ПСИХИЈАТРИЈА  Проф. Драгана Игњатовић Ристић, психијатар </vt:lpstr>
      <vt:lpstr>ДЕЧИЈА ПСИХИЈАТРИЈА  MKБ-X (1992) </vt:lpstr>
      <vt:lpstr>ДЕЧИЈА ПСИХИЈАТРИЈА  MKБ-X (1992) </vt:lpstr>
      <vt:lpstr>ДЕЧИЈА ПСИХИЈАТРИЈА  MKБ-X (1992) </vt:lpstr>
      <vt:lpstr> Развијање још прецизнијих критеријума </vt:lpstr>
      <vt:lpstr>АУТИСТИЧНИ ПОРЕМЕЋАЈ Етиологија</vt:lpstr>
      <vt:lpstr>АУТИСТИЧНИ ПОРЕМЕЋАЈ Етиологија</vt:lpstr>
      <vt:lpstr>АУТИСТИЧНИ ПОРЕМЕЋАЈ Етиологија</vt:lpstr>
      <vt:lpstr>PowerPoint Presentation</vt:lpstr>
      <vt:lpstr>Аутизам и вакцине</vt:lpstr>
      <vt:lpstr>АУТИСТИЧНИ ПОРЕМЕЋАЈ (Kanner, 1943) </vt:lpstr>
      <vt:lpstr>АУТИСТИЧНИ ПОРЕМЕЋАЈ (Kanner, 1943) </vt:lpstr>
      <vt:lpstr>АУТИСТИЧНИ ПОРЕМЕЋАЈ (Kanner, 1943) </vt:lpstr>
      <vt:lpstr>Терапија аутистичног поремећаја </vt:lpstr>
      <vt:lpstr>Rettov sindrom</vt:lpstr>
      <vt:lpstr>Rettov sindrom Etiologija</vt:lpstr>
      <vt:lpstr>Rettov sindrom Клиничка слика</vt:lpstr>
      <vt:lpstr>Rettov sindrom Клиничка слика</vt:lpstr>
      <vt:lpstr>Rettov sindrom Terapija</vt:lpstr>
      <vt:lpstr>АСПЕРГЕРОВ ПОРЕМЕЋАЈ</vt:lpstr>
      <vt:lpstr>АСПЕРГЕРОВ ПОРЕМЕЋАЈ</vt:lpstr>
      <vt:lpstr>Ф 90 Хиперкинетички поремећај</vt:lpstr>
      <vt:lpstr>Епидемиологија</vt:lpstr>
      <vt:lpstr>Етиологија</vt:lpstr>
      <vt:lpstr>Клиничка слика</vt:lpstr>
      <vt:lpstr>Лечење</vt:lpstr>
      <vt:lpstr>АДОЛЕСЦЕНТНА ПСИХИЈАТРИЈА</vt:lpstr>
      <vt:lpstr> ПСИХОПАТОЛОГИЈА АДОЛЕСЦЕНТНОГ ДОБА </vt:lpstr>
      <vt:lpstr>Криза ауторитета</vt:lpstr>
      <vt:lpstr>Криза или конфузија идентитета</vt:lpstr>
      <vt:lpstr>Криза сексуалности</vt:lpstr>
      <vt:lpstr>ПСИХОПАТОЛОГИЈА АДОЛЕСЦЕНТНОГ ДОБА</vt:lpstr>
      <vt:lpstr> ANOREXIA NERVOSA  (МЕНТАЛНА АНОРЕКСИЈА) </vt:lpstr>
      <vt:lpstr>ANOREXIA NERVOSA  (МЕНТАЛНА АНОРЕКСИЈА)</vt:lpstr>
      <vt:lpstr>Поремећај телесне схеме, поремећај у перцепцији свога тела </vt:lpstr>
      <vt:lpstr>ANOREXIA NERVOSA  </vt:lpstr>
      <vt:lpstr>BULIMIA NERVOSA</vt:lpstr>
    </vt:vector>
  </TitlesOfParts>
  <Company>Clearly Presented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Gigham Blue Template</dc:title>
  <dc:creator>Presentation Magazine</dc:creator>
  <cp:lastModifiedBy>nmuric91@gmail.com</cp:lastModifiedBy>
  <cp:revision>77</cp:revision>
  <dcterms:created xsi:type="dcterms:W3CDTF">2005-03-29T16:57:46Z</dcterms:created>
  <dcterms:modified xsi:type="dcterms:W3CDTF">2020-10-01T15:34:06Z</dcterms:modified>
</cp:coreProperties>
</file>